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15"/>
  </p:notesMasterIdLst>
  <p:sldIdLst>
    <p:sldId id="262" r:id="rId2"/>
    <p:sldId id="341" r:id="rId3"/>
    <p:sldId id="343" r:id="rId4"/>
    <p:sldId id="342" r:id="rId5"/>
    <p:sldId id="347" r:id="rId6"/>
    <p:sldId id="302" r:id="rId7"/>
    <p:sldId id="312" r:id="rId8"/>
    <p:sldId id="321" r:id="rId9"/>
    <p:sldId id="351" r:id="rId10"/>
    <p:sldId id="352" r:id="rId11"/>
    <p:sldId id="348" r:id="rId12"/>
    <p:sldId id="355" r:id="rId13"/>
    <p:sldId id="356" r:id="rId14"/>
  </p:sldIdLst>
  <p:sldSz cx="9144000" cy="6858000" type="screen4x3"/>
  <p:notesSz cx="6724650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Малоземов Сергей Николаевич" initials="МСН" lastIdx="5" clrIdx="0"/>
  <p:cmAuthor id="1" name="Тетелев Евгений Викторвоич" initials="ТЕВ" lastIdx="6" clrIdx="1">
    <p:extLst/>
  </p:cmAuthor>
  <p:cmAuthor id="2" name="Парамонов Дмитрий Викторович" initials="ПДВ" lastIdx="20" clrIdx="2">
    <p:extLst>
      <p:ext uri="{19B8F6BF-5375-455C-9EA6-DF929625EA0E}">
        <p15:presenceInfo xmlns:p15="http://schemas.microsoft.com/office/powerpoint/2012/main" userId="S-1-5-21-3119835862-1306673144-2631644997-576463" providerId="AD"/>
      </p:ext>
    </p:extLst>
  </p:cmAuthor>
  <p:cmAuthor id="3" name="Переверзев Владимир Анатольевич" initials="В. А." lastIdx="1" clrIdx="3">
    <p:extLst>
      <p:ext uri="{19B8F6BF-5375-455C-9EA6-DF929625EA0E}">
        <p15:presenceInfo xmlns:p15="http://schemas.microsoft.com/office/powerpoint/2012/main" userId="Переверзев Владимир Анатольевич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B230"/>
    <a:srgbClr val="CCFFFF"/>
    <a:srgbClr val="FFFFCC"/>
    <a:srgbClr val="CCFF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1" autoAdjust="0"/>
    <p:restoredTop sz="94603" autoAdjust="0"/>
  </p:normalViewPr>
  <p:slideViewPr>
    <p:cSldViewPr snapToGrid="0">
      <p:cViewPr varScale="1">
        <p:scale>
          <a:sx n="88" d="100"/>
          <a:sy n="88" d="100"/>
        </p:scale>
        <p:origin x="132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8-11-27T15:52:32.262" idx="6">
    <p:pos x="10" y="10"/>
    <p:text>3D эффект ничего не добавляет кроме сложности восприятия</p:text>
    <p:extLst>
      <p:ext uri="{C676402C-5697-4E1C-873F-D02D1690AC5C}">
        <p15:threadingInfo xmlns:p15="http://schemas.microsoft.com/office/powerpoint/2012/main" timeZoneBias="-18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B945BF-E87E-4AD7-A74E-EB8B17FC19B8}" type="doc">
      <dgm:prSet loTypeId="urn:microsoft.com/office/officeart/2005/8/layout/hList6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8D8914-263D-4CEE-AAE9-9D15A3015BEC}">
      <dgm:prSet custT="1"/>
      <dgm:spPr/>
      <dgm:t>
        <a:bodyPr/>
        <a:lstStyle/>
        <a:p>
          <a:pPr algn="ctr" rtl="0"/>
          <a:r>
            <a:rPr lang="ru-RU" sz="1800" dirty="0" smtClean="0"/>
            <a:t>ТИПИЗАЦИЯ / УНИФИКАЦИЯ</a:t>
          </a:r>
        </a:p>
        <a:p>
          <a:pPr algn="ctr" rtl="0"/>
          <a:r>
            <a:rPr lang="ru-RU" sz="1800" dirty="0" smtClean="0"/>
            <a:t>проектно-конструкторских решений,</a:t>
          </a:r>
        </a:p>
        <a:p>
          <a:pPr algn="ctr" rtl="0"/>
          <a:r>
            <a:rPr lang="ru-RU" sz="1800" dirty="0" smtClean="0"/>
            <a:t> оборудования, материалов</a:t>
          </a:r>
          <a:endParaRPr lang="ru-RU" sz="1800" dirty="0"/>
        </a:p>
      </dgm:t>
    </dgm:pt>
    <dgm:pt modelId="{A2FEA1B9-638F-4882-BEFC-1105301311CE}" type="parTrans" cxnId="{7BC4652A-5E48-40F3-9980-068A51C996CE}">
      <dgm:prSet/>
      <dgm:spPr/>
      <dgm:t>
        <a:bodyPr/>
        <a:lstStyle/>
        <a:p>
          <a:endParaRPr lang="ru-RU"/>
        </a:p>
      </dgm:t>
    </dgm:pt>
    <dgm:pt modelId="{B5DC5BB3-3844-480C-8485-F0E2B053FD50}" type="sibTrans" cxnId="{7BC4652A-5E48-40F3-9980-068A51C996CE}">
      <dgm:prSet/>
      <dgm:spPr/>
      <dgm:t>
        <a:bodyPr/>
        <a:lstStyle/>
        <a:p>
          <a:endParaRPr lang="ru-RU"/>
        </a:p>
      </dgm:t>
    </dgm:pt>
    <dgm:pt modelId="{85C78492-44BA-48A8-9AEA-E5676276B5B3}">
      <dgm:prSet custT="1"/>
      <dgm:spPr/>
      <dgm:t>
        <a:bodyPr/>
        <a:lstStyle/>
        <a:p>
          <a:pPr rtl="0"/>
          <a:r>
            <a:rPr lang="ru-RU" sz="1800" dirty="0" smtClean="0"/>
            <a:t>КАЧЕСТВО ЗАКУПОК</a:t>
          </a:r>
        </a:p>
        <a:p>
          <a:pPr rtl="0"/>
          <a:r>
            <a:rPr lang="ru-RU" sz="1800" dirty="0" smtClean="0"/>
            <a:t>1. Поставка оборудования гарантированного качества</a:t>
          </a:r>
        </a:p>
        <a:p>
          <a:pPr rtl="0"/>
          <a:r>
            <a:rPr lang="ru-RU" sz="1800" dirty="0" smtClean="0"/>
            <a:t>2. Поставка оборудования с гарантированными интерфейсами</a:t>
          </a:r>
          <a:endParaRPr lang="ru-RU" sz="1800" dirty="0"/>
        </a:p>
      </dgm:t>
    </dgm:pt>
    <dgm:pt modelId="{3C19E826-DF77-4F58-BC5B-356EC10DA3CF}" type="parTrans" cxnId="{1518EAA8-5BF2-4A8B-86EC-BAAE05C8E506}">
      <dgm:prSet/>
      <dgm:spPr/>
      <dgm:t>
        <a:bodyPr/>
        <a:lstStyle/>
        <a:p>
          <a:endParaRPr lang="ru-RU"/>
        </a:p>
      </dgm:t>
    </dgm:pt>
    <dgm:pt modelId="{F58D68B2-91B3-4809-BCCF-EA4B4C09D0BF}" type="sibTrans" cxnId="{1518EAA8-5BF2-4A8B-86EC-BAAE05C8E506}">
      <dgm:prSet/>
      <dgm:spPr/>
      <dgm:t>
        <a:bodyPr/>
        <a:lstStyle/>
        <a:p>
          <a:endParaRPr lang="ru-RU"/>
        </a:p>
      </dgm:t>
    </dgm:pt>
    <dgm:pt modelId="{57B9672A-8CAC-458F-A66E-61415422B0B0}">
      <dgm:prSet custT="1"/>
      <dgm:spPr/>
      <dgm:t>
        <a:bodyPr/>
        <a:lstStyle/>
        <a:p>
          <a:pPr rtl="0"/>
          <a:r>
            <a:rPr lang="ru-RU" sz="1800" dirty="0" smtClean="0"/>
            <a:t>КАЧЕСТВО ПРОЕКТОВ</a:t>
          </a:r>
        </a:p>
        <a:p>
          <a:pPr rtl="0"/>
          <a:r>
            <a:rPr lang="ru-RU" sz="1800" dirty="0" smtClean="0"/>
            <a:t>1. Сохранение схемных и компоновочных решений</a:t>
          </a:r>
        </a:p>
        <a:p>
          <a:pPr rtl="0"/>
          <a:r>
            <a:rPr lang="ru-RU" sz="1800" dirty="0" smtClean="0"/>
            <a:t>2. Тиражирование документации</a:t>
          </a:r>
        </a:p>
        <a:p>
          <a:pPr rtl="0"/>
          <a:r>
            <a:rPr lang="ru-RU" sz="1800" dirty="0" smtClean="0"/>
            <a:t>3. Сокращение сроков проектирования</a:t>
          </a:r>
        </a:p>
      </dgm:t>
    </dgm:pt>
    <dgm:pt modelId="{968D7AD9-AD67-41B5-898A-C8BB532FF73E}" type="parTrans" cxnId="{68DA358E-67C9-4F9B-B16C-19793FC29307}">
      <dgm:prSet/>
      <dgm:spPr/>
      <dgm:t>
        <a:bodyPr/>
        <a:lstStyle/>
        <a:p>
          <a:endParaRPr lang="ru-RU"/>
        </a:p>
      </dgm:t>
    </dgm:pt>
    <dgm:pt modelId="{070598BF-7FA1-4097-9D40-22660CB16D03}" type="sibTrans" cxnId="{68DA358E-67C9-4F9B-B16C-19793FC29307}">
      <dgm:prSet/>
      <dgm:spPr/>
      <dgm:t>
        <a:bodyPr/>
        <a:lstStyle/>
        <a:p>
          <a:endParaRPr lang="ru-RU"/>
        </a:p>
      </dgm:t>
    </dgm:pt>
    <dgm:pt modelId="{8396158E-0B05-411A-B9D7-D4CBBE49F52F}" type="pres">
      <dgm:prSet presAssocID="{88B945BF-E87E-4AD7-A74E-EB8B17FC19B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F82ED0-8B3B-4CB2-8667-B5B5CAC549BD}" type="pres">
      <dgm:prSet presAssocID="{BE8D8914-263D-4CEE-AAE9-9D15A3015BE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769424-15AD-476D-A57B-0980AED15628}" type="pres">
      <dgm:prSet presAssocID="{B5DC5BB3-3844-480C-8485-F0E2B053FD50}" presName="sibTrans" presStyleCnt="0"/>
      <dgm:spPr/>
    </dgm:pt>
    <dgm:pt modelId="{855FCA58-780F-4E85-8AD4-38A2BEFAFF79}" type="pres">
      <dgm:prSet presAssocID="{85C78492-44BA-48A8-9AEA-E5676276B5B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90DF1E-00C2-433E-A06A-68881369FD4D}" type="pres">
      <dgm:prSet presAssocID="{F58D68B2-91B3-4809-BCCF-EA4B4C09D0BF}" presName="sibTrans" presStyleCnt="0"/>
      <dgm:spPr/>
    </dgm:pt>
    <dgm:pt modelId="{075952E1-1854-4A8B-B373-4E5E0644CD3B}" type="pres">
      <dgm:prSet presAssocID="{57B9672A-8CAC-458F-A66E-61415422B0B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2E4CBF-1CE2-482E-BDC5-74102BA47F52}" type="presOf" srcId="{57B9672A-8CAC-458F-A66E-61415422B0B0}" destId="{075952E1-1854-4A8B-B373-4E5E0644CD3B}" srcOrd="0" destOrd="0" presId="urn:microsoft.com/office/officeart/2005/8/layout/hList6"/>
    <dgm:cxn modelId="{68DA358E-67C9-4F9B-B16C-19793FC29307}" srcId="{88B945BF-E87E-4AD7-A74E-EB8B17FC19B8}" destId="{57B9672A-8CAC-458F-A66E-61415422B0B0}" srcOrd="2" destOrd="0" parTransId="{968D7AD9-AD67-41B5-898A-C8BB532FF73E}" sibTransId="{070598BF-7FA1-4097-9D40-22660CB16D03}"/>
    <dgm:cxn modelId="{1518EAA8-5BF2-4A8B-86EC-BAAE05C8E506}" srcId="{88B945BF-E87E-4AD7-A74E-EB8B17FC19B8}" destId="{85C78492-44BA-48A8-9AEA-E5676276B5B3}" srcOrd="1" destOrd="0" parTransId="{3C19E826-DF77-4F58-BC5B-356EC10DA3CF}" sibTransId="{F58D68B2-91B3-4809-BCCF-EA4B4C09D0BF}"/>
    <dgm:cxn modelId="{0EE6F3DD-0E43-4675-ADA8-291746C6B369}" type="presOf" srcId="{85C78492-44BA-48A8-9AEA-E5676276B5B3}" destId="{855FCA58-780F-4E85-8AD4-38A2BEFAFF79}" srcOrd="0" destOrd="0" presId="urn:microsoft.com/office/officeart/2005/8/layout/hList6"/>
    <dgm:cxn modelId="{41BC90BF-67E9-424A-8F2A-6BE8BA42EC43}" type="presOf" srcId="{BE8D8914-263D-4CEE-AAE9-9D15A3015BEC}" destId="{45F82ED0-8B3B-4CB2-8667-B5B5CAC549BD}" srcOrd="0" destOrd="0" presId="urn:microsoft.com/office/officeart/2005/8/layout/hList6"/>
    <dgm:cxn modelId="{F83E41F7-978F-4F7A-BDF5-A8569C10B4B9}" type="presOf" srcId="{88B945BF-E87E-4AD7-A74E-EB8B17FC19B8}" destId="{8396158E-0B05-411A-B9D7-D4CBBE49F52F}" srcOrd="0" destOrd="0" presId="urn:microsoft.com/office/officeart/2005/8/layout/hList6"/>
    <dgm:cxn modelId="{7BC4652A-5E48-40F3-9980-068A51C996CE}" srcId="{88B945BF-E87E-4AD7-A74E-EB8B17FC19B8}" destId="{BE8D8914-263D-4CEE-AAE9-9D15A3015BEC}" srcOrd="0" destOrd="0" parTransId="{A2FEA1B9-638F-4882-BEFC-1105301311CE}" sibTransId="{B5DC5BB3-3844-480C-8485-F0E2B053FD50}"/>
    <dgm:cxn modelId="{E4B61B72-6966-4C84-95B1-2564F6DFEB8C}" type="presParOf" srcId="{8396158E-0B05-411A-B9D7-D4CBBE49F52F}" destId="{45F82ED0-8B3B-4CB2-8667-B5B5CAC549BD}" srcOrd="0" destOrd="0" presId="urn:microsoft.com/office/officeart/2005/8/layout/hList6"/>
    <dgm:cxn modelId="{488E0EB8-A0D7-48D6-9326-88865845860C}" type="presParOf" srcId="{8396158E-0B05-411A-B9D7-D4CBBE49F52F}" destId="{89769424-15AD-476D-A57B-0980AED15628}" srcOrd="1" destOrd="0" presId="urn:microsoft.com/office/officeart/2005/8/layout/hList6"/>
    <dgm:cxn modelId="{47371B65-4FDF-4444-904B-FCE3BC08FBCB}" type="presParOf" srcId="{8396158E-0B05-411A-B9D7-D4CBBE49F52F}" destId="{855FCA58-780F-4E85-8AD4-38A2BEFAFF79}" srcOrd="2" destOrd="0" presId="urn:microsoft.com/office/officeart/2005/8/layout/hList6"/>
    <dgm:cxn modelId="{F7ADCB05-0D48-4288-B3B5-8F2561D3F3CE}" type="presParOf" srcId="{8396158E-0B05-411A-B9D7-D4CBBE49F52F}" destId="{4290DF1E-00C2-433E-A06A-68881369FD4D}" srcOrd="3" destOrd="0" presId="urn:microsoft.com/office/officeart/2005/8/layout/hList6"/>
    <dgm:cxn modelId="{5B6270AE-DBCA-4EEF-A577-4CEB23CA666E}" type="presParOf" srcId="{8396158E-0B05-411A-B9D7-D4CBBE49F52F}" destId="{075952E1-1854-4A8B-B373-4E5E0644CD3B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F82ED0-8B3B-4CB2-8667-B5B5CAC549BD}">
      <dsp:nvSpPr>
        <dsp:cNvPr id="0" name=""/>
        <dsp:cNvSpPr/>
      </dsp:nvSpPr>
      <dsp:spPr>
        <a:xfrm rot="16200000">
          <a:off x="-1137810" y="1138761"/>
          <a:ext cx="4749824" cy="247230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ТИПИЗАЦИЯ / УНИФИКАЦИЯ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проектно-конструкторских решений,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 оборудования, материалов</a:t>
          </a:r>
          <a:endParaRPr lang="ru-RU" sz="1800" kern="1200" dirty="0"/>
        </a:p>
      </dsp:txBody>
      <dsp:txXfrm rot="5400000">
        <a:off x="951" y="949965"/>
        <a:ext cx="2472301" cy="2849894"/>
      </dsp:txXfrm>
    </dsp:sp>
    <dsp:sp modelId="{855FCA58-780F-4E85-8AD4-38A2BEFAFF79}">
      <dsp:nvSpPr>
        <dsp:cNvPr id="0" name=""/>
        <dsp:cNvSpPr/>
      </dsp:nvSpPr>
      <dsp:spPr>
        <a:xfrm rot="16200000">
          <a:off x="1519914" y="1138761"/>
          <a:ext cx="4749824" cy="247230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КАЧЕСТВО ЗАКУПОК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1. Поставка оборудования гарантированного качества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2. Поставка оборудования с гарантированными интерфейсами</a:t>
          </a:r>
          <a:endParaRPr lang="ru-RU" sz="1800" kern="1200" dirty="0"/>
        </a:p>
      </dsp:txBody>
      <dsp:txXfrm rot="5400000">
        <a:off x="2658675" y="949965"/>
        <a:ext cx="2472301" cy="2849894"/>
      </dsp:txXfrm>
    </dsp:sp>
    <dsp:sp modelId="{075952E1-1854-4A8B-B373-4E5E0644CD3B}">
      <dsp:nvSpPr>
        <dsp:cNvPr id="0" name=""/>
        <dsp:cNvSpPr/>
      </dsp:nvSpPr>
      <dsp:spPr>
        <a:xfrm rot="16200000">
          <a:off x="4177639" y="1138761"/>
          <a:ext cx="4749824" cy="247230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КАЧЕСТВО ПРОЕКТОВ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1. Сохранение схемных и компоновочных решений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2. Тиражирование документации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3. Сокращение сроков проектирования</a:t>
          </a:r>
        </a:p>
      </dsp:txBody>
      <dsp:txXfrm rot="5400000">
        <a:off x="5316400" y="949965"/>
        <a:ext cx="2472301" cy="28498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932264-1E55-4A9D-8606-284BFCB3D111}" type="datetimeFigureOut">
              <a:rPr lang="ru-RU" smtClean="0"/>
              <a:t>03.12.2018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39825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2465" y="4751983"/>
            <a:ext cx="537972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260BC-3992-4A15-84E8-5586A11B822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1567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 userDrawn="1"/>
        </p:nvGrpSpPr>
        <p:grpSpPr>
          <a:xfrm>
            <a:off x="8758238" y="6324603"/>
            <a:ext cx="385763" cy="233363"/>
            <a:chOff x="11674475" y="6324600"/>
            <a:chExt cx="514350" cy="233363"/>
          </a:xfrm>
        </p:grpSpPr>
        <p:sp>
          <p:nvSpPr>
            <p:cNvPr id="10" name="Freeform 16"/>
            <p:cNvSpPr>
              <a:spLocks/>
            </p:cNvSpPr>
            <p:nvPr userDrawn="1"/>
          </p:nvSpPr>
          <p:spPr bwMode="auto">
            <a:xfrm>
              <a:off x="11674475" y="6497638"/>
              <a:ext cx="514350" cy="60325"/>
            </a:xfrm>
            <a:custGeom>
              <a:avLst/>
              <a:gdLst>
                <a:gd name="T0" fmla="*/ 0 w 216"/>
                <a:gd name="T1" fmla="*/ 25 h 25"/>
                <a:gd name="T2" fmla="*/ 0 w 216"/>
                <a:gd name="T3" fmla="*/ 25 h 25"/>
                <a:gd name="T4" fmla="*/ 36 w 216"/>
                <a:gd name="T5" fmla="*/ 0 h 25"/>
                <a:gd name="T6" fmla="*/ 216 w 216"/>
                <a:gd name="T7" fmla="*/ 0 h 25"/>
                <a:gd name="T8" fmla="*/ 216 w 216"/>
                <a:gd name="T9" fmla="*/ 0 h 25"/>
                <a:gd name="T10" fmla="*/ 216 w 216"/>
                <a:gd name="T11" fmla="*/ 25 h 25"/>
                <a:gd name="T12" fmla="*/ 0 w 216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25"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5" y="22"/>
                    <a:pt x="28" y="13"/>
                    <a:pt x="3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25"/>
                    <a:pt x="216" y="25"/>
                    <a:pt x="216" y="25"/>
                  </a:cubicBezTo>
                  <a:cubicBezTo>
                    <a:pt x="0" y="25"/>
                    <a:pt x="0" y="25"/>
                    <a:pt x="0" y="25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800" dirty="0"/>
            </a:p>
          </p:txBody>
        </p:sp>
        <p:sp>
          <p:nvSpPr>
            <p:cNvPr id="11" name="Freeform 17"/>
            <p:cNvSpPr>
              <a:spLocks/>
            </p:cNvSpPr>
            <p:nvPr userDrawn="1"/>
          </p:nvSpPr>
          <p:spPr bwMode="auto">
            <a:xfrm>
              <a:off x="11674475" y="6324600"/>
              <a:ext cx="514350" cy="58738"/>
            </a:xfrm>
            <a:custGeom>
              <a:avLst/>
              <a:gdLst>
                <a:gd name="T0" fmla="*/ 216 w 216"/>
                <a:gd name="T1" fmla="*/ 0 h 25"/>
                <a:gd name="T2" fmla="*/ 216 w 216"/>
                <a:gd name="T3" fmla="*/ 25 h 25"/>
                <a:gd name="T4" fmla="*/ 36 w 216"/>
                <a:gd name="T5" fmla="*/ 25 h 25"/>
                <a:gd name="T6" fmla="*/ 0 w 216"/>
                <a:gd name="T7" fmla="*/ 0 h 25"/>
                <a:gd name="T8" fmla="*/ 216 w 216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25">
                  <a:moveTo>
                    <a:pt x="216" y="0"/>
                  </a:moveTo>
                  <a:cubicBezTo>
                    <a:pt x="216" y="25"/>
                    <a:pt x="216" y="25"/>
                    <a:pt x="21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28" y="12"/>
                    <a:pt x="15" y="3"/>
                    <a:pt x="0" y="0"/>
                  </a:cubicBezTo>
                  <a:cubicBezTo>
                    <a:pt x="216" y="0"/>
                    <a:pt x="216" y="0"/>
                    <a:pt x="216" y="0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800" dirty="0"/>
            </a:p>
          </p:txBody>
        </p:sp>
        <p:sp>
          <p:nvSpPr>
            <p:cNvPr id="12" name="Freeform 18"/>
            <p:cNvSpPr>
              <a:spLocks/>
            </p:cNvSpPr>
            <p:nvPr userDrawn="1"/>
          </p:nvSpPr>
          <p:spPr bwMode="auto">
            <a:xfrm>
              <a:off x="11769725" y="6411913"/>
              <a:ext cx="419100" cy="57150"/>
            </a:xfrm>
            <a:custGeom>
              <a:avLst/>
              <a:gdLst>
                <a:gd name="T0" fmla="*/ 0 w 176"/>
                <a:gd name="T1" fmla="*/ 24 h 24"/>
                <a:gd name="T2" fmla="*/ 0 w 176"/>
                <a:gd name="T3" fmla="*/ 24 h 24"/>
                <a:gd name="T4" fmla="*/ 2 w 176"/>
                <a:gd name="T5" fmla="*/ 12 h 24"/>
                <a:gd name="T6" fmla="*/ 0 w 176"/>
                <a:gd name="T7" fmla="*/ 0 h 24"/>
                <a:gd name="T8" fmla="*/ 176 w 176"/>
                <a:gd name="T9" fmla="*/ 0 h 24"/>
                <a:gd name="T10" fmla="*/ 176 w 176"/>
                <a:gd name="T11" fmla="*/ 24 h 24"/>
                <a:gd name="T12" fmla="*/ 0 w 176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24"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" y="20"/>
                    <a:pt x="2" y="16"/>
                    <a:pt x="2" y="12"/>
                  </a:cubicBezTo>
                  <a:cubicBezTo>
                    <a:pt x="2" y="8"/>
                    <a:pt x="1" y="4"/>
                    <a:pt x="0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76" y="24"/>
                    <a:pt x="176" y="24"/>
                    <a:pt x="176" y="24"/>
                  </a:cubicBezTo>
                  <a:cubicBezTo>
                    <a:pt x="0" y="24"/>
                    <a:pt x="0" y="24"/>
                    <a:pt x="0" y="24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94913449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pos="56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776372" y="2169271"/>
            <a:ext cx="7667431" cy="1300441"/>
          </a:xfrm>
        </p:spPr>
        <p:txBody>
          <a:bodyPr anchor="ctr" anchorCtr="0">
            <a:normAutofit/>
          </a:bodyPr>
          <a:lstStyle>
            <a:lvl1pPr algn="l">
              <a:defRPr sz="4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803262" y="718012"/>
            <a:ext cx="7392256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50" spc="2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Инжиниринговый дивизион государственной корпорации по атомной энергии «РОСАТОМ»</a:t>
            </a:r>
            <a:endParaRPr lang="ru-RU" sz="1250" spc="20" baseline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811091" y="3841712"/>
            <a:ext cx="3585212" cy="28800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 dirty="0" smtClean="0"/>
              <a:t>Ф.И.О.</a:t>
            </a:r>
          </a:p>
        </p:txBody>
      </p:sp>
      <p:sp>
        <p:nvSpPr>
          <p:cNvPr id="16" name="Текст 3"/>
          <p:cNvSpPr>
            <a:spLocks noGrp="1"/>
          </p:cNvSpPr>
          <p:nvPr>
            <p:ph type="body" sz="half" idx="10" hasCustomPrompt="1"/>
          </p:nvPr>
        </p:nvSpPr>
        <p:spPr>
          <a:xfrm>
            <a:off x="811091" y="4138000"/>
            <a:ext cx="3585212" cy="288000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 dirty="0" smtClean="0"/>
              <a:t>Должность</a:t>
            </a:r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811091" y="4407393"/>
            <a:ext cx="3585212" cy="338554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 компаний </a:t>
            </a: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</a:t>
            </a:r>
            <a:endParaRPr lang="ru-RU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Текст 3"/>
          <p:cNvSpPr>
            <a:spLocks noGrp="1"/>
          </p:cNvSpPr>
          <p:nvPr>
            <p:ph type="body" sz="half" idx="11" hasCustomPrompt="1"/>
          </p:nvPr>
        </p:nvSpPr>
        <p:spPr>
          <a:xfrm>
            <a:off x="811092" y="4965219"/>
            <a:ext cx="2977515" cy="288000"/>
          </a:xfrm>
        </p:spPr>
        <p:txBody>
          <a:bodyPr>
            <a:noAutofit/>
          </a:bodyPr>
          <a:lstStyle>
            <a:lvl1pPr marL="0" indent="0">
              <a:buNone/>
              <a:defRPr sz="1200" i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 dirty="0" smtClean="0"/>
              <a:t>Дата, название мероприятия</a:t>
            </a:r>
          </a:p>
        </p:txBody>
      </p:sp>
      <p:sp>
        <p:nvSpPr>
          <p:cNvPr id="10" name="Freeform 5"/>
          <p:cNvSpPr>
            <a:spLocks noEditPoints="1"/>
          </p:cNvSpPr>
          <p:nvPr userDrawn="1"/>
        </p:nvSpPr>
        <p:spPr bwMode="auto">
          <a:xfrm>
            <a:off x="7667411" y="5467995"/>
            <a:ext cx="1141413" cy="784226"/>
          </a:xfrm>
          <a:custGeom>
            <a:avLst/>
            <a:gdLst>
              <a:gd name="T0" fmla="*/ 360 w 471"/>
              <a:gd name="T1" fmla="*/ 321 h 321"/>
              <a:gd name="T2" fmla="*/ 163 w 471"/>
              <a:gd name="T3" fmla="*/ 0 h 321"/>
              <a:gd name="T4" fmla="*/ 326 w 471"/>
              <a:gd name="T5" fmla="*/ 265 h 321"/>
              <a:gd name="T6" fmla="*/ 254 w 471"/>
              <a:gd name="T7" fmla="*/ 153 h 321"/>
              <a:gd name="T8" fmla="*/ 246 w 471"/>
              <a:gd name="T9" fmla="*/ 127 h 321"/>
              <a:gd name="T10" fmla="*/ 245 w 471"/>
              <a:gd name="T11" fmla="*/ 125 h 321"/>
              <a:gd name="T12" fmla="*/ 243 w 471"/>
              <a:gd name="T13" fmla="*/ 123 h 321"/>
              <a:gd name="T14" fmla="*/ 242 w 471"/>
              <a:gd name="T15" fmla="*/ 121 h 321"/>
              <a:gd name="T16" fmla="*/ 241 w 471"/>
              <a:gd name="T17" fmla="*/ 120 h 321"/>
              <a:gd name="T18" fmla="*/ 240 w 471"/>
              <a:gd name="T19" fmla="*/ 119 h 321"/>
              <a:gd name="T20" fmla="*/ 239 w 471"/>
              <a:gd name="T21" fmla="*/ 118 h 321"/>
              <a:gd name="T22" fmla="*/ 237 w 471"/>
              <a:gd name="T23" fmla="*/ 117 h 321"/>
              <a:gd name="T24" fmla="*/ 237 w 471"/>
              <a:gd name="T25" fmla="*/ 116 h 321"/>
              <a:gd name="T26" fmla="*/ 235 w 471"/>
              <a:gd name="T27" fmla="*/ 115 h 321"/>
              <a:gd name="T28" fmla="*/ 235 w 471"/>
              <a:gd name="T29" fmla="*/ 115 h 321"/>
              <a:gd name="T30" fmla="*/ 233 w 471"/>
              <a:gd name="T31" fmla="*/ 113 h 321"/>
              <a:gd name="T32" fmla="*/ 232 w 471"/>
              <a:gd name="T33" fmla="*/ 113 h 321"/>
              <a:gd name="T34" fmla="*/ 163 w 471"/>
              <a:gd name="T35" fmla="*/ 0 h 321"/>
              <a:gd name="T36" fmla="*/ 75 w 471"/>
              <a:gd name="T37" fmla="*/ 176 h 321"/>
              <a:gd name="T38" fmla="*/ 197 w 471"/>
              <a:gd name="T39" fmla="*/ 201 h 321"/>
              <a:gd name="T40" fmla="*/ 197 w 471"/>
              <a:gd name="T41" fmla="*/ 105 h 321"/>
              <a:gd name="T42" fmla="*/ 119 w 471"/>
              <a:gd name="T43" fmla="*/ 105 h 321"/>
              <a:gd name="T44" fmla="*/ 96 w 471"/>
              <a:gd name="T45" fmla="*/ 141 h 321"/>
              <a:gd name="T46" fmla="*/ 158 w 471"/>
              <a:gd name="T47" fmla="*/ 164 h 321"/>
              <a:gd name="T48" fmla="*/ 108 w 471"/>
              <a:gd name="T49" fmla="*/ 303 h 321"/>
              <a:gd name="T50" fmla="*/ 102 w 471"/>
              <a:gd name="T51" fmla="*/ 308 h 321"/>
              <a:gd name="T52" fmla="*/ 141 w 471"/>
              <a:gd name="T53" fmla="*/ 299 h 321"/>
              <a:gd name="T54" fmla="*/ 102 w 471"/>
              <a:gd name="T55" fmla="*/ 277 h 321"/>
              <a:gd name="T56" fmla="*/ 123 w 471"/>
              <a:gd name="T57" fmla="*/ 294 h 321"/>
              <a:gd name="T58" fmla="*/ 84 w 471"/>
              <a:gd name="T59" fmla="*/ 310 h 321"/>
              <a:gd name="T60" fmla="*/ 93 w 471"/>
              <a:gd name="T61" fmla="*/ 289 h 321"/>
              <a:gd name="T62" fmla="*/ 81 w 471"/>
              <a:gd name="T63" fmla="*/ 276 h 321"/>
              <a:gd name="T64" fmla="*/ 93 w 471"/>
              <a:gd name="T65" fmla="*/ 319 h 321"/>
              <a:gd name="T66" fmla="*/ 27 w 471"/>
              <a:gd name="T67" fmla="*/ 287 h 321"/>
              <a:gd name="T68" fmla="*/ 26 w 471"/>
              <a:gd name="T69" fmla="*/ 287 h 321"/>
              <a:gd name="T70" fmla="*/ 0 w 471"/>
              <a:gd name="T71" fmla="*/ 321 h 321"/>
              <a:gd name="T72" fmla="*/ 33 w 471"/>
              <a:gd name="T73" fmla="*/ 311 h 321"/>
              <a:gd name="T74" fmla="*/ 38 w 471"/>
              <a:gd name="T75" fmla="*/ 277 h 321"/>
              <a:gd name="T76" fmla="*/ 274 w 471"/>
              <a:gd name="T77" fmla="*/ 321 h 321"/>
              <a:gd name="T78" fmla="*/ 291 w 471"/>
              <a:gd name="T79" fmla="*/ 310 h 321"/>
              <a:gd name="T80" fmla="*/ 311 w 471"/>
              <a:gd name="T81" fmla="*/ 293 h 321"/>
              <a:gd name="T82" fmla="*/ 312 w 471"/>
              <a:gd name="T83" fmla="*/ 287 h 321"/>
              <a:gd name="T84" fmla="*/ 263 w 471"/>
              <a:gd name="T85" fmla="*/ 277 h 321"/>
              <a:gd name="T86" fmla="*/ 242 w 471"/>
              <a:gd name="T87" fmla="*/ 304 h 321"/>
              <a:gd name="T88" fmla="*/ 227 w 471"/>
              <a:gd name="T89" fmla="*/ 308 h 321"/>
              <a:gd name="T90" fmla="*/ 266 w 471"/>
              <a:gd name="T91" fmla="*/ 307 h 321"/>
              <a:gd name="T92" fmla="*/ 250 w 471"/>
              <a:gd name="T93" fmla="*/ 286 h 321"/>
              <a:gd name="T94" fmla="*/ 263 w 471"/>
              <a:gd name="T95" fmla="*/ 277 h 321"/>
              <a:gd name="T96" fmla="*/ 190 w 471"/>
              <a:gd name="T97" fmla="*/ 301 h 321"/>
              <a:gd name="T98" fmla="*/ 183 w 471"/>
              <a:gd name="T99" fmla="*/ 277 h 321"/>
              <a:gd name="T100" fmla="*/ 188 w 471"/>
              <a:gd name="T101" fmla="*/ 311 h 321"/>
              <a:gd name="T102" fmla="*/ 222 w 471"/>
              <a:gd name="T103" fmla="*/ 321 h 321"/>
              <a:gd name="T104" fmla="*/ 156 w 471"/>
              <a:gd name="T105" fmla="*/ 293 h 321"/>
              <a:gd name="T106" fmla="*/ 150 w 471"/>
              <a:gd name="T107" fmla="*/ 300 h 321"/>
              <a:gd name="T108" fmla="*/ 156 w 471"/>
              <a:gd name="T109" fmla="*/ 293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71" h="321">
                <a:moveTo>
                  <a:pt x="444" y="277"/>
                </a:moveTo>
                <a:cubicBezTo>
                  <a:pt x="471" y="321"/>
                  <a:pt x="471" y="321"/>
                  <a:pt x="471" y="321"/>
                </a:cubicBezTo>
                <a:cubicBezTo>
                  <a:pt x="360" y="321"/>
                  <a:pt x="360" y="321"/>
                  <a:pt x="360" y="321"/>
                </a:cubicBezTo>
                <a:cubicBezTo>
                  <a:pt x="333" y="277"/>
                  <a:pt x="333" y="277"/>
                  <a:pt x="333" y="277"/>
                </a:cubicBezTo>
                <a:cubicBezTo>
                  <a:pt x="444" y="277"/>
                  <a:pt x="444" y="277"/>
                  <a:pt x="444" y="277"/>
                </a:cubicBezTo>
                <a:close/>
                <a:moveTo>
                  <a:pt x="163" y="0"/>
                </a:moveTo>
                <a:cubicBezTo>
                  <a:pt x="274" y="0"/>
                  <a:pt x="274" y="0"/>
                  <a:pt x="274" y="0"/>
                </a:cubicBezTo>
                <a:cubicBezTo>
                  <a:pt x="437" y="265"/>
                  <a:pt x="437" y="265"/>
                  <a:pt x="437" y="265"/>
                </a:cubicBezTo>
                <a:cubicBezTo>
                  <a:pt x="326" y="265"/>
                  <a:pt x="326" y="265"/>
                  <a:pt x="326" y="265"/>
                </a:cubicBezTo>
                <a:cubicBezTo>
                  <a:pt x="286" y="201"/>
                  <a:pt x="286" y="201"/>
                  <a:pt x="286" y="201"/>
                </a:cubicBezTo>
                <a:cubicBezTo>
                  <a:pt x="213" y="201"/>
                  <a:pt x="213" y="201"/>
                  <a:pt x="213" y="201"/>
                </a:cubicBezTo>
                <a:cubicBezTo>
                  <a:pt x="236" y="197"/>
                  <a:pt x="254" y="177"/>
                  <a:pt x="254" y="153"/>
                </a:cubicBezTo>
                <a:cubicBezTo>
                  <a:pt x="254" y="151"/>
                  <a:pt x="253" y="149"/>
                  <a:pt x="253" y="147"/>
                </a:cubicBezTo>
                <a:cubicBezTo>
                  <a:pt x="253" y="147"/>
                  <a:pt x="253" y="147"/>
                  <a:pt x="253" y="147"/>
                </a:cubicBezTo>
                <a:cubicBezTo>
                  <a:pt x="252" y="140"/>
                  <a:pt x="250" y="133"/>
                  <a:pt x="246" y="127"/>
                </a:cubicBezTo>
                <a:cubicBezTo>
                  <a:pt x="246" y="127"/>
                  <a:pt x="246" y="127"/>
                  <a:pt x="246" y="127"/>
                </a:cubicBezTo>
                <a:cubicBezTo>
                  <a:pt x="245" y="126"/>
                  <a:pt x="245" y="126"/>
                  <a:pt x="245" y="125"/>
                </a:cubicBezTo>
                <a:cubicBezTo>
                  <a:pt x="245" y="125"/>
                  <a:pt x="245" y="125"/>
                  <a:pt x="245" y="125"/>
                </a:cubicBezTo>
                <a:cubicBezTo>
                  <a:pt x="244" y="125"/>
                  <a:pt x="244" y="124"/>
                  <a:pt x="244" y="124"/>
                </a:cubicBezTo>
                <a:cubicBezTo>
                  <a:pt x="244" y="124"/>
                  <a:pt x="244" y="124"/>
                  <a:pt x="244" y="124"/>
                </a:cubicBezTo>
                <a:cubicBezTo>
                  <a:pt x="244" y="123"/>
                  <a:pt x="243" y="123"/>
                  <a:pt x="243" y="123"/>
                </a:cubicBezTo>
                <a:cubicBezTo>
                  <a:pt x="243" y="123"/>
                  <a:pt x="243" y="122"/>
                  <a:pt x="243" y="122"/>
                </a:cubicBezTo>
                <a:cubicBezTo>
                  <a:pt x="243" y="122"/>
                  <a:pt x="242" y="122"/>
                  <a:pt x="242" y="122"/>
                </a:cubicBezTo>
                <a:cubicBezTo>
                  <a:pt x="242" y="122"/>
                  <a:pt x="242" y="122"/>
                  <a:pt x="242" y="121"/>
                </a:cubicBezTo>
                <a:cubicBezTo>
                  <a:pt x="242" y="121"/>
                  <a:pt x="242" y="121"/>
                  <a:pt x="242" y="121"/>
                </a:cubicBezTo>
                <a:cubicBezTo>
                  <a:pt x="241" y="121"/>
                  <a:pt x="241" y="121"/>
                  <a:pt x="241" y="120"/>
                </a:cubicBezTo>
                <a:cubicBezTo>
                  <a:pt x="241" y="120"/>
                  <a:pt x="241" y="120"/>
                  <a:pt x="241" y="120"/>
                </a:cubicBezTo>
                <a:cubicBezTo>
                  <a:pt x="241" y="120"/>
                  <a:pt x="241" y="120"/>
                  <a:pt x="241" y="120"/>
                </a:cubicBezTo>
                <a:cubicBezTo>
                  <a:pt x="240" y="120"/>
                  <a:pt x="240" y="120"/>
                  <a:pt x="240" y="120"/>
                </a:cubicBezTo>
                <a:cubicBezTo>
                  <a:pt x="240" y="119"/>
                  <a:pt x="240" y="119"/>
                  <a:pt x="240" y="119"/>
                </a:cubicBezTo>
                <a:cubicBezTo>
                  <a:pt x="240" y="119"/>
                  <a:pt x="240" y="119"/>
                  <a:pt x="239" y="119"/>
                </a:cubicBezTo>
                <a:cubicBezTo>
                  <a:pt x="239" y="119"/>
                  <a:pt x="239" y="118"/>
                  <a:pt x="239" y="118"/>
                </a:cubicBezTo>
                <a:cubicBezTo>
                  <a:pt x="239" y="118"/>
                  <a:pt x="239" y="118"/>
                  <a:pt x="239" y="118"/>
                </a:cubicBezTo>
                <a:cubicBezTo>
                  <a:pt x="239" y="118"/>
                  <a:pt x="238" y="118"/>
                  <a:pt x="238" y="118"/>
                </a:cubicBezTo>
                <a:cubicBezTo>
                  <a:pt x="238" y="117"/>
                  <a:pt x="238" y="117"/>
                  <a:pt x="238" y="117"/>
                </a:cubicBezTo>
                <a:cubicBezTo>
                  <a:pt x="238" y="117"/>
                  <a:pt x="238" y="117"/>
                  <a:pt x="237" y="117"/>
                </a:cubicBezTo>
                <a:cubicBezTo>
                  <a:pt x="237" y="117"/>
                  <a:pt x="237" y="117"/>
                  <a:pt x="237" y="117"/>
                </a:cubicBezTo>
                <a:cubicBezTo>
                  <a:pt x="237" y="116"/>
                  <a:pt x="237" y="116"/>
                  <a:pt x="237" y="116"/>
                </a:cubicBezTo>
                <a:cubicBezTo>
                  <a:pt x="237" y="116"/>
                  <a:pt x="237" y="116"/>
                  <a:pt x="237" y="116"/>
                </a:cubicBezTo>
                <a:cubicBezTo>
                  <a:pt x="236" y="116"/>
                  <a:pt x="236" y="116"/>
                  <a:pt x="236" y="115"/>
                </a:cubicBezTo>
                <a:cubicBezTo>
                  <a:pt x="236" y="115"/>
                  <a:pt x="236" y="115"/>
                  <a:pt x="236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4"/>
                  <a:pt x="234" y="114"/>
                  <a:pt x="234" y="114"/>
                </a:cubicBezTo>
                <a:cubicBezTo>
                  <a:pt x="234" y="114"/>
                  <a:pt x="234" y="114"/>
                  <a:pt x="234" y="114"/>
                </a:cubicBezTo>
                <a:cubicBezTo>
                  <a:pt x="234" y="114"/>
                  <a:pt x="234" y="114"/>
                  <a:pt x="233" y="113"/>
                </a:cubicBezTo>
                <a:cubicBezTo>
                  <a:pt x="233" y="113"/>
                  <a:pt x="233" y="113"/>
                  <a:pt x="233" y="113"/>
                </a:cubicBezTo>
                <a:cubicBezTo>
                  <a:pt x="233" y="113"/>
                  <a:pt x="233" y="113"/>
                  <a:pt x="232" y="113"/>
                </a:cubicBezTo>
                <a:cubicBezTo>
                  <a:pt x="232" y="113"/>
                  <a:pt x="232" y="113"/>
                  <a:pt x="232" y="113"/>
                </a:cubicBezTo>
                <a:cubicBezTo>
                  <a:pt x="227" y="109"/>
                  <a:pt x="220" y="106"/>
                  <a:pt x="213" y="105"/>
                </a:cubicBezTo>
                <a:cubicBezTo>
                  <a:pt x="227" y="105"/>
                  <a:pt x="227" y="105"/>
                  <a:pt x="227" y="105"/>
                </a:cubicBezTo>
                <a:cubicBezTo>
                  <a:pt x="163" y="0"/>
                  <a:pt x="163" y="0"/>
                  <a:pt x="163" y="0"/>
                </a:cubicBezTo>
                <a:close/>
                <a:moveTo>
                  <a:pt x="197" y="201"/>
                </a:moveTo>
                <a:cubicBezTo>
                  <a:pt x="60" y="201"/>
                  <a:pt x="60" y="201"/>
                  <a:pt x="60" y="201"/>
                </a:cubicBezTo>
                <a:cubicBezTo>
                  <a:pt x="75" y="176"/>
                  <a:pt x="75" y="176"/>
                  <a:pt x="75" y="176"/>
                </a:cubicBezTo>
                <a:cubicBezTo>
                  <a:pt x="75" y="176"/>
                  <a:pt x="75" y="176"/>
                  <a:pt x="75" y="176"/>
                </a:cubicBezTo>
                <a:cubicBezTo>
                  <a:pt x="162" y="176"/>
                  <a:pt x="162" y="176"/>
                  <a:pt x="162" y="176"/>
                </a:cubicBezTo>
                <a:cubicBezTo>
                  <a:pt x="169" y="189"/>
                  <a:pt x="182" y="198"/>
                  <a:pt x="197" y="201"/>
                </a:cubicBezTo>
                <a:cubicBezTo>
                  <a:pt x="197" y="201"/>
                  <a:pt x="197" y="201"/>
                  <a:pt x="197" y="201"/>
                </a:cubicBezTo>
                <a:close/>
                <a:moveTo>
                  <a:pt x="119" y="105"/>
                </a:moveTo>
                <a:cubicBezTo>
                  <a:pt x="197" y="105"/>
                  <a:pt x="197" y="105"/>
                  <a:pt x="197" y="105"/>
                </a:cubicBezTo>
                <a:cubicBezTo>
                  <a:pt x="182" y="107"/>
                  <a:pt x="169" y="117"/>
                  <a:pt x="162" y="129"/>
                </a:cubicBezTo>
                <a:cubicBezTo>
                  <a:pt x="104" y="129"/>
                  <a:pt x="104" y="129"/>
                  <a:pt x="104" y="129"/>
                </a:cubicBezTo>
                <a:cubicBezTo>
                  <a:pt x="119" y="105"/>
                  <a:pt x="119" y="105"/>
                  <a:pt x="119" y="105"/>
                </a:cubicBezTo>
                <a:close/>
                <a:moveTo>
                  <a:pt x="158" y="164"/>
                </a:moveTo>
                <a:cubicBezTo>
                  <a:pt x="82" y="164"/>
                  <a:pt x="82" y="164"/>
                  <a:pt x="82" y="164"/>
                </a:cubicBezTo>
                <a:cubicBezTo>
                  <a:pt x="96" y="141"/>
                  <a:pt x="96" y="141"/>
                  <a:pt x="96" y="141"/>
                </a:cubicBezTo>
                <a:cubicBezTo>
                  <a:pt x="158" y="141"/>
                  <a:pt x="158" y="141"/>
                  <a:pt x="158" y="141"/>
                </a:cubicBezTo>
                <a:cubicBezTo>
                  <a:pt x="157" y="145"/>
                  <a:pt x="156" y="149"/>
                  <a:pt x="156" y="153"/>
                </a:cubicBezTo>
                <a:cubicBezTo>
                  <a:pt x="156" y="157"/>
                  <a:pt x="157" y="161"/>
                  <a:pt x="158" y="164"/>
                </a:cubicBezTo>
                <a:cubicBezTo>
                  <a:pt x="158" y="164"/>
                  <a:pt x="158" y="164"/>
                  <a:pt x="158" y="164"/>
                </a:cubicBezTo>
                <a:close/>
                <a:moveTo>
                  <a:pt x="108" y="294"/>
                </a:moveTo>
                <a:cubicBezTo>
                  <a:pt x="108" y="303"/>
                  <a:pt x="108" y="303"/>
                  <a:pt x="108" y="303"/>
                </a:cubicBezTo>
                <a:cubicBezTo>
                  <a:pt x="123" y="303"/>
                  <a:pt x="123" y="303"/>
                  <a:pt x="123" y="303"/>
                </a:cubicBezTo>
                <a:cubicBezTo>
                  <a:pt x="123" y="304"/>
                  <a:pt x="121" y="310"/>
                  <a:pt x="112" y="310"/>
                </a:cubicBezTo>
                <a:cubicBezTo>
                  <a:pt x="112" y="310"/>
                  <a:pt x="107" y="310"/>
                  <a:pt x="102" y="308"/>
                </a:cubicBezTo>
                <a:cubicBezTo>
                  <a:pt x="102" y="319"/>
                  <a:pt x="102" y="319"/>
                  <a:pt x="102" y="319"/>
                </a:cubicBezTo>
                <a:cubicBezTo>
                  <a:pt x="105" y="320"/>
                  <a:pt x="110" y="321"/>
                  <a:pt x="115" y="321"/>
                </a:cubicBezTo>
                <a:cubicBezTo>
                  <a:pt x="133" y="321"/>
                  <a:pt x="141" y="310"/>
                  <a:pt x="141" y="299"/>
                </a:cubicBezTo>
                <a:cubicBezTo>
                  <a:pt x="141" y="290"/>
                  <a:pt x="137" y="276"/>
                  <a:pt x="114" y="276"/>
                </a:cubicBezTo>
                <a:cubicBezTo>
                  <a:pt x="112" y="276"/>
                  <a:pt x="108" y="276"/>
                  <a:pt x="103" y="277"/>
                </a:cubicBezTo>
                <a:cubicBezTo>
                  <a:pt x="102" y="277"/>
                  <a:pt x="102" y="277"/>
                  <a:pt x="102" y="277"/>
                </a:cubicBezTo>
                <a:cubicBezTo>
                  <a:pt x="102" y="289"/>
                  <a:pt x="102" y="289"/>
                  <a:pt x="102" y="289"/>
                </a:cubicBezTo>
                <a:cubicBezTo>
                  <a:pt x="106" y="287"/>
                  <a:pt x="110" y="287"/>
                  <a:pt x="112" y="287"/>
                </a:cubicBezTo>
                <a:cubicBezTo>
                  <a:pt x="120" y="287"/>
                  <a:pt x="123" y="291"/>
                  <a:pt x="123" y="294"/>
                </a:cubicBezTo>
                <a:cubicBezTo>
                  <a:pt x="108" y="294"/>
                  <a:pt x="108" y="294"/>
                  <a:pt x="108" y="294"/>
                </a:cubicBezTo>
                <a:close/>
                <a:moveTo>
                  <a:pt x="93" y="308"/>
                </a:moveTo>
                <a:cubicBezTo>
                  <a:pt x="88" y="309"/>
                  <a:pt x="86" y="310"/>
                  <a:pt x="84" y="310"/>
                </a:cubicBezTo>
                <a:cubicBezTo>
                  <a:pt x="74" y="310"/>
                  <a:pt x="72" y="302"/>
                  <a:pt x="72" y="298"/>
                </a:cubicBezTo>
                <a:cubicBezTo>
                  <a:pt x="72" y="292"/>
                  <a:pt x="77" y="287"/>
                  <a:pt x="84" y="287"/>
                </a:cubicBezTo>
                <a:cubicBezTo>
                  <a:pt x="87" y="287"/>
                  <a:pt x="90" y="288"/>
                  <a:pt x="93" y="289"/>
                </a:cubicBezTo>
                <a:cubicBezTo>
                  <a:pt x="93" y="277"/>
                  <a:pt x="93" y="277"/>
                  <a:pt x="93" y="277"/>
                </a:cubicBezTo>
                <a:cubicBezTo>
                  <a:pt x="92" y="277"/>
                  <a:pt x="92" y="277"/>
                  <a:pt x="92" y="277"/>
                </a:cubicBezTo>
                <a:cubicBezTo>
                  <a:pt x="90" y="277"/>
                  <a:pt x="86" y="276"/>
                  <a:pt x="81" y="276"/>
                </a:cubicBezTo>
                <a:cubicBezTo>
                  <a:pt x="61" y="276"/>
                  <a:pt x="54" y="287"/>
                  <a:pt x="54" y="299"/>
                </a:cubicBezTo>
                <a:cubicBezTo>
                  <a:pt x="54" y="312"/>
                  <a:pt x="63" y="321"/>
                  <a:pt x="80" y="321"/>
                </a:cubicBezTo>
                <a:cubicBezTo>
                  <a:pt x="84" y="321"/>
                  <a:pt x="88" y="321"/>
                  <a:pt x="93" y="319"/>
                </a:cubicBezTo>
                <a:cubicBezTo>
                  <a:pt x="93" y="308"/>
                  <a:pt x="93" y="308"/>
                  <a:pt x="93" y="308"/>
                </a:cubicBezTo>
                <a:cubicBezTo>
                  <a:pt x="93" y="308"/>
                  <a:pt x="93" y="308"/>
                  <a:pt x="93" y="308"/>
                </a:cubicBezTo>
                <a:close/>
                <a:moveTo>
                  <a:pt x="27" y="287"/>
                </a:moveTo>
                <a:cubicBezTo>
                  <a:pt x="31" y="301"/>
                  <a:pt x="31" y="301"/>
                  <a:pt x="31" y="301"/>
                </a:cubicBezTo>
                <a:cubicBezTo>
                  <a:pt x="22" y="301"/>
                  <a:pt x="22" y="301"/>
                  <a:pt x="22" y="301"/>
                </a:cubicBezTo>
                <a:cubicBezTo>
                  <a:pt x="26" y="287"/>
                  <a:pt x="26" y="287"/>
                  <a:pt x="26" y="287"/>
                </a:cubicBezTo>
                <a:cubicBezTo>
                  <a:pt x="27" y="287"/>
                  <a:pt x="27" y="287"/>
                  <a:pt x="27" y="287"/>
                </a:cubicBezTo>
                <a:close/>
                <a:moveTo>
                  <a:pt x="16" y="277"/>
                </a:moveTo>
                <a:cubicBezTo>
                  <a:pt x="0" y="321"/>
                  <a:pt x="0" y="321"/>
                  <a:pt x="0" y="321"/>
                </a:cubicBezTo>
                <a:cubicBezTo>
                  <a:pt x="17" y="321"/>
                  <a:pt x="17" y="321"/>
                  <a:pt x="17" y="321"/>
                </a:cubicBezTo>
                <a:cubicBezTo>
                  <a:pt x="20" y="311"/>
                  <a:pt x="20" y="311"/>
                  <a:pt x="20" y="311"/>
                </a:cubicBezTo>
                <a:cubicBezTo>
                  <a:pt x="33" y="311"/>
                  <a:pt x="33" y="311"/>
                  <a:pt x="33" y="311"/>
                </a:cubicBezTo>
                <a:cubicBezTo>
                  <a:pt x="36" y="321"/>
                  <a:pt x="36" y="321"/>
                  <a:pt x="36" y="321"/>
                </a:cubicBezTo>
                <a:cubicBezTo>
                  <a:pt x="54" y="321"/>
                  <a:pt x="54" y="321"/>
                  <a:pt x="54" y="321"/>
                </a:cubicBezTo>
                <a:cubicBezTo>
                  <a:pt x="38" y="277"/>
                  <a:pt x="38" y="277"/>
                  <a:pt x="38" y="277"/>
                </a:cubicBezTo>
                <a:cubicBezTo>
                  <a:pt x="16" y="277"/>
                  <a:pt x="16" y="277"/>
                  <a:pt x="16" y="277"/>
                </a:cubicBezTo>
                <a:close/>
                <a:moveTo>
                  <a:pt x="274" y="277"/>
                </a:moveTo>
                <a:cubicBezTo>
                  <a:pt x="274" y="321"/>
                  <a:pt x="274" y="321"/>
                  <a:pt x="274" y="321"/>
                </a:cubicBezTo>
                <a:cubicBezTo>
                  <a:pt x="313" y="321"/>
                  <a:pt x="313" y="321"/>
                  <a:pt x="313" y="321"/>
                </a:cubicBezTo>
                <a:cubicBezTo>
                  <a:pt x="313" y="310"/>
                  <a:pt x="313" y="310"/>
                  <a:pt x="313" y="310"/>
                </a:cubicBezTo>
                <a:cubicBezTo>
                  <a:pt x="291" y="310"/>
                  <a:pt x="291" y="310"/>
                  <a:pt x="291" y="310"/>
                </a:cubicBezTo>
                <a:cubicBezTo>
                  <a:pt x="291" y="303"/>
                  <a:pt x="291" y="303"/>
                  <a:pt x="291" y="303"/>
                </a:cubicBezTo>
                <a:cubicBezTo>
                  <a:pt x="311" y="303"/>
                  <a:pt x="311" y="303"/>
                  <a:pt x="311" y="303"/>
                </a:cubicBezTo>
                <a:cubicBezTo>
                  <a:pt x="311" y="293"/>
                  <a:pt x="311" y="293"/>
                  <a:pt x="311" y="293"/>
                </a:cubicBezTo>
                <a:cubicBezTo>
                  <a:pt x="291" y="293"/>
                  <a:pt x="291" y="293"/>
                  <a:pt x="291" y="293"/>
                </a:cubicBezTo>
                <a:cubicBezTo>
                  <a:pt x="291" y="287"/>
                  <a:pt x="291" y="287"/>
                  <a:pt x="291" y="287"/>
                </a:cubicBezTo>
                <a:cubicBezTo>
                  <a:pt x="312" y="287"/>
                  <a:pt x="312" y="287"/>
                  <a:pt x="312" y="287"/>
                </a:cubicBezTo>
                <a:cubicBezTo>
                  <a:pt x="312" y="277"/>
                  <a:pt x="312" y="277"/>
                  <a:pt x="312" y="277"/>
                </a:cubicBezTo>
                <a:cubicBezTo>
                  <a:pt x="274" y="277"/>
                  <a:pt x="274" y="277"/>
                  <a:pt x="274" y="277"/>
                </a:cubicBezTo>
                <a:close/>
                <a:moveTo>
                  <a:pt x="263" y="277"/>
                </a:moveTo>
                <a:cubicBezTo>
                  <a:pt x="258" y="276"/>
                  <a:pt x="253" y="276"/>
                  <a:pt x="249" y="276"/>
                </a:cubicBezTo>
                <a:cubicBezTo>
                  <a:pt x="230" y="276"/>
                  <a:pt x="226" y="284"/>
                  <a:pt x="226" y="290"/>
                </a:cubicBezTo>
                <a:cubicBezTo>
                  <a:pt x="226" y="301"/>
                  <a:pt x="236" y="303"/>
                  <a:pt x="242" y="304"/>
                </a:cubicBezTo>
                <a:cubicBezTo>
                  <a:pt x="245" y="305"/>
                  <a:pt x="249" y="305"/>
                  <a:pt x="249" y="308"/>
                </a:cubicBezTo>
                <a:cubicBezTo>
                  <a:pt x="249" y="310"/>
                  <a:pt x="245" y="311"/>
                  <a:pt x="242" y="311"/>
                </a:cubicBezTo>
                <a:cubicBezTo>
                  <a:pt x="238" y="311"/>
                  <a:pt x="233" y="310"/>
                  <a:pt x="227" y="308"/>
                </a:cubicBezTo>
                <a:cubicBezTo>
                  <a:pt x="227" y="319"/>
                  <a:pt x="227" y="319"/>
                  <a:pt x="227" y="319"/>
                </a:cubicBezTo>
                <a:cubicBezTo>
                  <a:pt x="233" y="321"/>
                  <a:pt x="240" y="321"/>
                  <a:pt x="245" y="321"/>
                </a:cubicBezTo>
                <a:cubicBezTo>
                  <a:pt x="264" y="321"/>
                  <a:pt x="266" y="311"/>
                  <a:pt x="266" y="307"/>
                </a:cubicBezTo>
                <a:cubicBezTo>
                  <a:pt x="266" y="295"/>
                  <a:pt x="256" y="294"/>
                  <a:pt x="248" y="292"/>
                </a:cubicBezTo>
                <a:cubicBezTo>
                  <a:pt x="246" y="292"/>
                  <a:pt x="243" y="291"/>
                  <a:pt x="243" y="289"/>
                </a:cubicBezTo>
                <a:cubicBezTo>
                  <a:pt x="243" y="286"/>
                  <a:pt x="247" y="286"/>
                  <a:pt x="250" y="286"/>
                </a:cubicBezTo>
                <a:cubicBezTo>
                  <a:pt x="256" y="286"/>
                  <a:pt x="260" y="288"/>
                  <a:pt x="263" y="289"/>
                </a:cubicBezTo>
                <a:cubicBezTo>
                  <a:pt x="263" y="277"/>
                  <a:pt x="263" y="277"/>
                  <a:pt x="263" y="277"/>
                </a:cubicBezTo>
                <a:cubicBezTo>
                  <a:pt x="263" y="277"/>
                  <a:pt x="263" y="277"/>
                  <a:pt x="263" y="277"/>
                </a:cubicBezTo>
                <a:close/>
                <a:moveTo>
                  <a:pt x="195" y="287"/>
                </a:moveTo>
                <a:cubicBezTo>
                  <a:pt x="199" y="301"/>
                  <a:pt x="199" y="301"/>
                  <a:pt x="199" y="301"/>
                </a:cubicBezTo>
                <a:cubicBezTo>
                  <a:pt x="190" y="301"/>
                  <a:pt x="190" y="301"/>
                  <a:pt x="190" y="301"/>
                </a:cubicBezTo>
                <a:cubicBezTo>
                  <a:pt x="194" y="287"/>
                  <a:pt x="194" y="287"/>
                  <a:pt x="194" y="287"/>
                </a:cubicBezTo>
                <a:cubicBezTo>
                  <a:pt x="195" y="287"/>
                  <a:pt x="195" y="287"/>
                  <a:pt x="195" y="287"/>
                </a:cubicBezTo>
                <a:close/>
                <a:moveTo>
                  <a:pt x="183" y="277"/>
                </a:moveTo>
                <a:cubicBezTo>
                  <a:pt x="168" y="321"/>
                  <a:pt x="168" y="321"/>
                  <a:pt x="168" y="321"/>
                </a:cubicBezTo>
                <a:cubicBezTo>
                  <a:pt x="185" y="321"/>
                  <a:pt x="185" y="321"/>
                  <a:pt x="185" y="321"/>
                </a:cubicBezTo>
                <a:cubicBezTo>
                  <a:pt x="188" y="311"/>
                  <a:pt x="188" y="311"/>
                  <a:pt x="188" y="311"/>
                </a:cubicBezTo>
                <a:cubicBezTo>
                  <a:pt x="201" y="311"/>
                  <a:pt x="201" y="311"/>
                  <a:pt x="201" y="311"/>
                </a:cubicBezTo>
                <a:cubicBezTo>
                  <a:pt x="204" y="321"/>
                  <a:pt x="204" y="321"/>
                  <a:pt x="204" y="321"/>
                </a:cubicBezTo>
                <a:cubicBezTo>
                  <a:pt x="222" y="321"/>
                  <a:pt x="222" y="321"/>
                  <a:pt x="222" y="321"/>
                </a:cubicBezTo>
                <a:cubicBezTo>
                  <a:pt x="206" y="277"/>
                  <a:pt x="206" y="277"/>
                  <a:pt x="206" y="277"/>
                </a:cubicBezTo>
                <a:cubicBezTo>
                  <a:pt x="183" y="277"/>
                  <a:pt x="183" y="277"/>
                  <a:pt x="183" y="277"/>
                </a:cubicBezTo>
                <a:close/>
                <a:moveTo>
                  <a:pt x="156" y="293"/>
                </a:moveTo>
                <a:cubicBezTo>
                  <a:pt x="160" y="293"/>
                  <a:pt x="162" y="296"/>
                  <a:pt x="162" y="300"/>
                </a:cubicBezTo>
                <a:cubicBezTo>
                  <a:pt x="162" y="303"/>
                  <a:pt x="160" y="306"/>
                  <a:pt x="156" y="306"/>
                </a:cubicBezTo>
                <a:cubicBezTo>
                  <a:pt x="153" y="306"/>
                  <a:pt x="150" y="303"/>
                  <a:pt x="150" y="300"/>
                </a:cubicBezTo>
                <a:cubicBezTo>
                  <a:pt x="150" y="296"/>
                  <a:pt x="153" y="293"/>
                  <a:pt x="156" y="293"/>
                </a:cubicBezTo>
                <a:cubicBezTo>
                  <a:pt x="156" y="293"/>
                  <a:pt x="156" y="293"/>
                  <a:pt x="156" y="293"/>
                </a:cubicBezTo>
                <a:cubicBezTo>
                  <a:pt x="156" y="293"/>
                  <a:pt x="156" y="293"/>
                  <a:pt x="156" y="293"/>
                </a:cubicBezTo>
                <a:close/>
              </a:path>
            </a:pathLst>
          </a:custGeom>
          <a:solidFill>
            <a:srgbClr val="0035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25660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567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3529" y="1652588"/>
            <a:ext cx="6664569" cy="4414104"/>
          </a:xfrm>
        </p:spPr>
        <p:txBody>
          <a:bodyPr/>
          <a:lstStyle>
            <a:lvl1pPr>
              <a:buClr>
                <a:schemeClr val="tx2"/>
              </a:buClr>
              <a:defRPr sz="1600"/>
            </a:lvl1pPr>
            <a:lvl2pPr>
              <a:buClr>
                <a:schemeClr val="tx2"/>
              </a:buClr>
              <a:defRPr sz="1400"/>
            </a:lvl2pPr>
            <a:lvl3pPr>
              <a:buClr>
                <a:schemeClr val="tx2"/>
              </a:buClr>
              <a:defRPr sz="1200"/>
            </a:lvl3pPr>
            <a:lvl4pPr>
              <a:buClr>
                <a:schemeClr val="tx2"/>
              </a:buClr>
              <a:defRPr sz="1100"/>
            </a:lvl4pPr>
            <a:lvl5pPr>
              <a:buClr>
                <a:schemeClr val="tx2"/>
              </a:buClr>
              <a:defRPr sz="10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grpSp>
        <p:nvGrpSpPr>
          <p:cNvPr id="14" name="Группа 13"/>
          <p:cNvGrpSpPr/>
          <p:nvPr userDrawn="1"/>
        </p:nvGrpSpPr>
        <p:grpSpPr>
          <a:xfrm>
            <a:off x="8758234" y="6324603"/>
            <a:ext cx="385773" cy="233363"/>
            <a:chOff x="11674462" y="6324600"/>
            <a:chExt cx="514363" cy="233363"/>
          </a:xfrm>
        </p:grpSpPr>
        <p:sp>
          <p:nvSpPr>
            <p:cNvPr id="15" name="Freeform 16"/>
            <p:cNvSpPr>
              <a:spLocks/>
            </p:cNvSpPr>
            <p:nvPr userDrawn="1"/>
          </p:nvSpPr>
          <p:spPr bwMode="auto">
            <a:xfrm>
              <a:off x="11674467" y="6497638"/>
              <a:ext cx="514350" cy="60325"/>
            </a:xfrm>
            <a:custGeom>
              <a:avLst/>
              <a:gdLst>
                <a:gd name="T0" fmla="*/ 0 w 216"/>
                <a:gd name="T1" fmla="*/ 25 h 25"/>
                <a:gd name="T2" fmla="*/ 0 w 216"/>
                <a:gd name="T3" fmla="*/ 25 h 25"/>
                <a:gd name="T4" fmla="*/ 36 w 216"/>
                <a:gd name="T5" fmla="*/ 0 h 25"/>
                <a:gd name="T6" fmla="*/ 216 w 216"/>
                <a:gd name="T7" fmla="*/ 0 h 25"/>
                <a:gd name="T8" fmla="*/ 216 w 216"/>
                <a:gd name="T9" fmla="*/ 0 h 25"/>
                <a:gd name="T10" fmla="*/ 216 w 216"/>
                <a:gd name="T11" fmla="*/ 25 h 25"/>
                <a:gd name="T12" fmla="*/ 0 w 216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25"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5" y="22"/>
                    <a:pt x="28" y="13"/>
                    <a:pt x="3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25"/>
                    <a:pt x="216" y="25"/>
                    <a:pt x="216" y="25"/>
                  </a:cubicBezTo>
                  <a:cubicBezTo>
                    <a:pt x="0" y="25"/>
                    <a:pt x="0" y="25"/>
                    <a:pt x="0" y="25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800" dirty="0"/>
            </a:p>
          </p:txBody>
        </p:sp>
        <p:sp>
          <p:nvSpPr>
            <p:cNvPr id="16" name="Freeform 17"/>
            <p:cNvSpPr>
              <a:spLocks/>
            </p:cNvSpPr>
            <p:nvPr userDrawn="1"/>
          </p:nvSpPr>
          <p:spPr bwMode="auto">
            <a:xfrm>
              <a:off x="11674462" y="6324600"/>
              <a:ext cx="514349" cy="58738"/>
            </a:xfrm>
            <a:custGeom>
              <a:avLst/>
              <a:gdLst>
                <a:gd name="T0" fmla="*/ 216 w 216"/>
                <a:gd name="T1" fmla="*/ 0 h 25"/>
                <a:gd name="T2" fmla="*/ 216 w 216"/>
                <a:gd name="T3" fmla="*/ 25 h 25"/>
                <a:gd name="T4" fmla="*/ 36 w 216"/>
                <a:gd name="T5" fmla="*/ 25 h 25"/>
                <a:gd name="T6" fmla="*/ 0 w 216"/>
                <a:gd name="T7" fmla="*/ 0 h 25"/>
                <a:gd name="T8" fmla="*/ 216 w 216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25">
                  <a:moveTo>
                    <a:pt x="216" y="0"/>
                  </a:moveTo>
                  <a:cubicBezTo>
                    <a:pt x="216" y="25"/>
                    <a:pt x="216" y="25"/>
                    <a:pt x="21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28" y="12"/>
                    <a:pt x="15" y="3"/>
                    <a:pt x="0" y="0"/>
                  </a:cubicBezTo>
                  <a:cubicBezTo>
                    <a:pt x="216" y="0"/>
                    <a:pt x="216" y="0"/>
                    <a:pt x="216" y="0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800" dirty="0"/>
            </a:p>
          </p:txBody>
        </p:sp>
        <p:sp>
          <p:nvSpPr>
            <p:cNvPr id="17" name="Freeform 18"/>
            <p:cNvSpPr>
              <a:spLocks/>
            </p:cNvSpPr>
            <p:nvPr userDrawn="1"/>
          </p:nvSpPr>
          <p:spPr bwMode="auto">
            <a:xfrm>
              <a:off x="11769726" y="6411913"/>
              <a:ext cx="419099" cy="57150"/>
            </a:xfrm>
            <a:custGeom>
              <a:avLst/>
              <a:gdLst>
                <a:gd name="T0" fmla="*/ 0 w 176"/>
                <a:gd name="T1" fmla="*/ 24 h 24"/>
                <a:gd name="T2" fmla="*/ 0 w 176"/>
                <a:gd name="T3" fmla="*/ 24 h 24"/>
                <a:gd name="T4" fmla="*/ 2 w 176"/>
                <a:gd name="T5" fmla="*/ 12 h 24"/>
                <a:gd name="T6" fmla="*/ 0 w 176"/>
                <a:gd name="T7" fmla="*/ 0 h 24"/>
                <a:gd name="T8" fmla="*/ 176 w 176"/>
                <a:gd name="T9" fmla="*/ 0 h 24"/>
                <a:gd name="T10" fmla="*/ 176 w 176"/>
                <a:gd name="T11" fmla="*/ 24 h 24"/>
                <a:gd name="T12" fmla="*/ 0 w 176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24"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" y="20"/>
                    <a:pt x="2" y="16"/>
                    <a:pt x="2" y="12"/>
                  </a:cubicBezTo>
                  <a:cubicBezTo>
                    <a:pt x="2" y="8"/>
                    <a:pt x="1" y="4"/>
                    <a:pt x="0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76" y="24"/>
                    <a:pt x="176" y="24"/>
                    <a:pt x="176" y="24"/>
                  </a:cubicBezTo>
                  <a:cubicBezTo>
                    <a:pt x="0" y="24"/>
                    <a:pt x="0" y="24"/>
                    <a:pt x="0" y="24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800" dirty="0"/>
            </a:p>
          </p:txBody>
        </p:sp>
      </p:grpSp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1004935" y="365129"/>
            <a:ext cx="6807252" cy="755649"/>
          </a:xfrm>
        </p:spPr>
        <p:txBody>
          <a:bodyPr anchor="b" anchorCtr="0">
            <a:normAutofit/>
          </a:bodyPr>
          <a:lstStyle>
            <a:lvl1pPr>
              <a:defRPr sz="3000" cap="all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21" name="Freeform 5"/>
          <p:cNvSpPr>
            <a:spLocks noEditPoints="1"/>
          </p:cNvSpPr>
          <p:nvPr userDrawn="1"/>
        </p:nvSpPr>
        <p:spPr bwMode="auto">
          <a:xfrm>
            <a:off x="7811477" y="877888"/>
            <a:ext cx="1141413" cy="784226"/>
          </a:xfrm>
          <a:custGeom>
            <a:avLst/>
            <a:gdLst>
              <a:gd name="T0" fmla="*/ 360 w 471"/>
              <a:gd name="T1" fmla="*/ 321 h 321"/>
              <a:gd name="T2" fmla="*/ 163 w 471"/>
              <a:gd name="T3" fmla="*/ 0 h 321"/>
              <a:gd name="T4" fmla="*/ 326 w 471"/>
              <a:gd name="T5" fmla="*/ 265 h 321"/>
              <a:gd name="T6" fmla="*/ 254 w 471"/>
              <a:gd name="T7" fmla="*/ 153 h 321"/>
              <a:gd name="T8" fmla="*/ 246 w 471"/>
              <a:gd name="T9" fmla="*/ 127 h 321"/>
              <a:gd name="T10" fmla="*/ 245 w 471"/>
              <a:gd name="T11" fmla="*/ 125 h 321"/>
              <a:gd name="T12" fmla="*/ 243 w 471"/>
              <a:gd name="T13" fmla="*/ 123 h 321"/>
              <a:gd name="T14" fmla="*/ 242 w 471"/>
              <a:gd name="T15" fmla="*/ 121 h 321"/>
              <a:gd name="T16" fmla="*/ 241 w 471"/>
              <a:gd name="T17" fmla="*/ 120 h 321"/>
              <a:gd name="T18" fmla="*/ 240 w 471"/>
              <a:gd name="T19" fmla="*/ 119 h 321"/>
              <a:gd name="T20" fmla="*/ 239 w 471"/>
              <a:gd name="T21" fmla="*/ 118 h 321"/>
              <a:gd name="T22" fmla="*/ 237 w 471"/>
              <a:gd name="T23" fmla="*/ 117 h 321"/>
              <a:gd name="T24" fmla="*/ 237 w 471"/>
              <a:gd name="T25" fmla="*/ 116 h 321"/>
              <a:gd name="T26" fmla="*/ 235 w 471"/>
              <a:gd name="T27" fmla="*/ 115 h 321"/>
              <a:gd name="T28" fmla="*/ 235 w 471"/>
              <a:gd name="T29" fmla="*/ 115 h 321"/>
              <a:gd name="T30" fmla="*/ 233 w 471"/>
              <a:gd name="T31" fmla="*/ 113 h 321"/>
              <a:gd name="T32" fmla="*/ 232 w 471"/>
              <a:gd name="T33" fmla="*/ 113 h 321"/>
              <a:gd name="T34" fmla="*/ 163 w 471"/>
              <a:gd name="T35" fmla="*/ 0 h 321"/>
              <a:gd name="T36" fmla="*/ 75 w 471"/>
              <a:gd name="T37" fmla="*/ 176 h 321"/>
              <a:gd name="T38" fmla="*/ 197 w 471"/>
              <a:gd name="T39" fmla="*/ 201 h 321"/>
              <a:gd name="T40" fmla="*/ 197 w 471"/>
              <a:gd name="T41" fmla="*/ 105 h 321"/>
              <a:gd name="T42" fmla="*/ 119 w 471"/>
              <a:gd name="T43" fmla="*/ 105 h 321"/>
              <a:gd name="T44" fmla="*/ 96 w 471"/>
              <a:gd name="T45" fmla="*/ 141 h 321"/>
              <a:gd name="T46" fmla="*/ 158 w 471"/>
              <a:gd name="T47" fmla="*/ 164 h 321"/>
              <a:gd name="T48" fmla="*/ 108 w 471"/>
              <a:gd name="T49" fmla="*/ 303 h 321"/>
              <a:gd name="T50" fmla="*/ 102 w 471"/>
              <a:gd name="T51" fmla="*/ 308 h 321"/>
              <a:gd name="T52" fmla="*/ 141 w 471"/>
              <a:gd name="T53" fmla="*/ 299 h 321"/>
              <a:gd name="T54" fmla="*/ 102 w 471"/>
              <a:gd name="T55" fmla="*/ 277 h 321"/>
              <a:gd name="T56" fmla="*/ 123 w 471"/>
              <a:gd name="T57" fmla="*/ 294 h 321"/>
              <a:gd name="T58" fmla="*/ 84 w 471"/>
              <a:gd name="T59" fmla="*/ 310 h 321"/>
              <a:gd name="T60" fmla="*/ 93 w 471"/>
              <a:gd name="T61" fmla="*/ 289 h 321"/>
              <a:gd name="T62" fmla="*/ 81 w 471"/>
              <a:gd name="T63" fmla="*/ 276 h 321"/>
              <a:gd name="T64" fmla="*/ 93 w 471"/>
              <a:gd name="T65" fmla="*/ 319 h 321"/>
              <a:gd name="T66" fmla="*/ 27 w 471"/>
              <a:gd name="T67" fmla="*/ 287 h 321"/>
              <a:gd name="T68" fmla="*/ 26 w 471"/>
              <a:gd name="T69" fmla="*/ 287 h 321"/>
              <a:gd name="T70" fmla="*/ 0 w 471"/>
              <a:gd name="T71" fmla="*/ 321 h 321"/>
              <a:gd name="T72" fmla="*/ 33 w 471"/>
              <a:gd name="T73" fmla="*/ 311 h 321"/>
              <a:gd name="T74" fmla="*/ 38 w 471"/>
              <a:gd name="T75" fmla="*/ 277 h 321"/>
              <a:gd name="T76" fmla="*/ 274 w 471"/>
              <a:gd name="T77" fmla="*/ 321 h 321"/>
              <a:gd name="T78" fmla="*/ 291 w 471"/>
              <a:gd name="T79" fmla="*/ 310 h 321"/>
              <a:gd name="T80" fmla="*/ 311 w 471"/>
              <a:gd name="T81" fmla="*/ 293 h 321"/>
              <a:gd name="T82" fmla="*/ 312 w 471"/>
              <a:gd name="T83" fmla="*/ 287 h 321"/>
              <a:gd name="T84" fmla="*/ 263 w 471"/>
              <a:gd name="T85" fmla="*/ 277 h 321"/>
              <a:gd name="T86" fmla="*/ 242 w 471"/>
              <a:gd name="T87" fmla="*/ 304 h 321"/>
              <a:gd name="T88" fmla="*/ 227 w 471"/>
              <a:gd name="T89" fmla="*/ 308 h 321"/>
              <a:gd name="T90" fmla="*/ 266 w 471"/>
              <a:gd name="T91" fmla="*/ 307 h 321"/>
              <a:gd name="T92" fmla="*/ 250 w 471"/>
              <a:gd name="T93" fmla="*/ 286 h 321"/>
              <a:gd name="T94" fmla="*/ 263 w 471"/>
              <a:gd name="T95" fmla="*/ 277 h 321"/>
              <a:gd name="T96" fmla="*/ 190 w 471"/>
              <a:gd name="T97" fmla="*/ 301 h 321"/>
              <a:gd name="T98" fmla="*/ 183 w 471"/>
              <a:gd name="T99" fmla="*/ 277 h 321"/>
              <a:gd name="T100" fmla="*/ 188 w 471"/>
              <a:gd name="T101" fmla="*/ 311 h 321"/>
              <a:gd name="T102" fmla="*/ 222 w 471"/>
              <a:gd name="T103" fmla="*/ 321 h 321"/>
              <a:gd name="T104" fmla="*/ 156 w 471"/>
              <a:gd name="T105" fmla="*/ 293 h 321"/>
              <a:gd name="T106" fmla="*/ 150 w 471"/>
              <a:gd name="T107" fmla="*/ 300 h 321"/>
              <a:gd name="T108" fmla="*/ 156 w 471"/>
              <a:gd name="T109" fmla="*/ 293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71" h="321">
                <a:moveTo>
                  <a:pt x="444" y="277"/>
                </a:moveTo>
                <a:cubicBezTo>
                  <a:pt x="471" y="321"/>
                  <a:pt x="471" y="321"/>
                  <a:pt x="471" y="321"/>
                </a:cubicBezTo>
                <a:cubicBezTo>
                  <a:pt x="360" y="321"/>
                  <a:pt x="360" y="321"/>
                  <a:pt x="360" y="321"/>
                </a:cubicBezTo>
                <a:cubicBezTo>
                  <a:pt x="333" y="277"/>
                  <a:pt x="333" y="277"/>
                  <a:pt x="333" y="277"/>
                </a:cubicBezTo>
                <a:cubicBezTo>
                  <a:pt x="444" y="277"/>
                  <a:pt x="444" y="277"/>
                  <a:pt x="444" y="277"/>
                </a:cubicBezTo>
                <a:close/>
                <a:moveTo>
                  <a:pt x="163" y="0"/>
                </a:moveTo>
                <a:cubicBezTo>
                  <a:pt x="274" y="0"/>
                  <a:pt x="274" y="0"/>
                  <a:pt x="274" y="0"/>
                </a:cubicBezTo>
                <a:cubicBezTo>
                  <a:pt x="437" y="265"/>
                  <a:pt x="437" y="265"/>
                  <a:pt x="437" y="265"/>
                </a:cubicBezTo>
                <a:cubicBezTo>
                  <a:pt x="326" y="265"/>
                  <a:pt x="326" y="265"/>
                  <a:pt x="326" y="265"/>
                </a:cubicBezTo>
                <a:cubicBezTo>
                  <a:pt x="286" y="201"/>
                  <a:pt x="286" y="201"/>
                  <a:pt x="286" y="201"/>
                </a:cubicBezTo>
                <a:cubicBezTo>
                  <a:pt x="213" y="201"/>
                  <a:pt x="213" y="201"/>
                  <a:pt x="213" y="201"/>
                </a:cubicBezTo>
                <a:cubicBezTo>
                  <a:pt x="236" y="197"/>
                  <a:pt x="254" y="177"/>
                  <a:pt x="254" y="153"/>
                </a:cubicBezTo>
                <a:cubicBezTo>
                  <a:pt x="254" y="151"/>
                  <a:pt x="253" y="149"/>
                  <a:pt x="253" y="147"/>
                </a:cubicBezTo>
                <a:cubicBezTo>
                  <a:pt x="253" y="147"/>
                  <a:pt x="253" y="147"/>
                  <a:pt x="253" y="147"/>
                </a:cubicBezTo>
                <a:cubicBezTo>
                  <a:pt x="252" y="140"/>
                  <a:pt x="250" y="133"/>
                  <a:pt x="246" y="127"/>
                </a:cubicBezTo>
                <a:cubicBezTo>
                  <a:pt x="246" y="127"/>
                  <a:pt x="246" y="127"/>
                  <a:pt x="246" y="127"/>
                </a:cubicBezTo>
                <a:cubicBezTo>
                  <a:pt x="245" y="126"/>
                  <a:pt x="245" y="126"/>
                  <a:pt x="245" y="125"/>
                </a:cubicBezTo>
                <a:cubicBezTo>
                  <a:pt x="245" y="125"/>
                  <a:pt x="245" y="125"/>
                  <a:pt x="245" y="125"/>
                </a:cubicBezTo>
                <a:cubicBezTo>
                  <a:pt x="244" y="125"/>
                  <a:pt x="244" y="124"/>
                  <a:pt x="244" y="124"/>
                </a:cubicBezTo>
                <a:cubicBezTo>
                  <a:pt x="244" y="124"/>
                  <a:pt x="244" y="124"/>
                  <a:pt x="244" y="124"/>
                </a:cubicBezTo>
                <a:cubicBezTo>
                  <a:pt x="244" y="123"/>
                  <a:pt x="243" y="123"/>
                  <a:pt x="243" y="123"/>
                </a:cubicBezTo>
                <a:cubicBezTo>
                  <a:pt x="243" y="123"/>
                  <a:pt x="243" y="122"/>
                  <a:pt x="243" y="122"/>
                </a:cubicBezTo>
                <a:cubicBezTo>
                  <a:pt x="243" y="122"/>
                  <a:pt x="242" y="122"/>
                  <a:pt x="242" y="122"/>
                </a:cubicBezTo>
                <a:cubicBezTo>
                  <a:pt x="242" y="122"/>
                  <a:pt x="242" y="122"/>
                  <a:pt x="242" y="121"/>
                </a:cubicBezTo>
                <a:cubicBezTo>
                  <a:pt x="242" y="121"/>
                  <a:pt x="242" y="121"/>
                  <a:pt x="242" y="121"/>
                </a:cubicBezTo>
                <a:cubicBezTo>
                  <a:pt x="241" y="121"/>
                  <a:pt x="241" y="121"/>
                  <a:pt x="241" y="120"/>
                </a:cubicBezTo>
                <a:cubicBezTo>
                  <a:pt x="241" y="120"/>
                  <a:pt x="241" y="120"/>
                  <a:pt x="241" y="120"/>
                </a:cubicBezTo>
                <a:cubicBezTo>
                  <a:pt x="241" y="120"/>
                  <a:pt x="241" y="120"/>
                  <a:pt x="241" y="120"/>
                </a:cubicBezTo>
                <a:cubicBezTo>
                  <a:pt x="240" y="120"/>
                  <a:pt x="240" y="120"/>
                  <a:pt x="240" y="120"/>
                </a:cubicBezTo>
                <a:cubicBezTo>
                  <a:pt x="240" y="119"/>
                  <a:pt x="240" y="119"/>
                  <a:pt x="240" y="119"/>
                </a:cubicBezTo>
                <a:cubicBezTo>
                  <a:pt x="240" y="119"/>
                  <a:pt x="240" y="119"/>
                  <a:pt x="239" y="119"/>
                </a:cubicBezTo>
                <a:cubicBezTo>
                  <a:pt x="239" y="119"/>
                  <a:pt x="239" y="118"/>
                  <a:pt x="239" y="118"/>
                </a:cubicBezTo>
                <a:cubicBezTo>
                  <a:pt x="239" y="118"/>
                  <a:pt x="239" y="118"/>
                  <a:pt x="239" y="118"/>
                </a:cubicBezTo>
                <a:cubicBezTo>
                  <a:pt x="239" y="118"/>
                  <a:pt x="238" y="118"/>
                  <a:pt x="238" y="118"/>
                </a:cubicBezTo>
                <a:cubicBezTo>
                  <a:pt x="238" y="117"/>
                  <a:pt x="238" y="117"/>
                  <a:pt x="238" y="117"/>
                </a:cubicBezTo>
                <a:cubicBezTo>
                  <a:pt x="238" y="117"/>
                  <a:pt x="238" y="117"/>
                  <a:pt x="237" y="117"/>
                </a:cubicBezTo>
                <a:cubicBezTo>
                  <a:pt x="237" y="117"/>
                  <a:pt x="237" y="117"/>
                  <a:pt x="237" y="117"/>
                </a:cubicBezTo>
                <a:cubicBezTo>
                  <a:pt x="237" y="116"/>
                  <a:pt x="237" y="116"/>
                  <a:pt x="237" y="116"/>
                </a:cubicBezTo>
                <a:cubicBezTo>
                  <a:pt x="237" y="116"/>
                  <a:pt x="237" y="116"/>
                  <a:pt x="237" y="116"/>
                </a:cubicBezTo>
                <a:cubicBezTo>
                  <a:pt x="236" y="116"/>
                  <a:pt x="236" y="116"/>
                  <a:pt x="236" y="115"/>
                </a:cubicBezTo>
                <a:cubicBezTo>
                  <a:pt x="236" y="115"/>
                  <a:pt x="236" y="115"/>
                  <a:pt x="236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4"/>
                  <a:pt x="234" y="114"/>
                  <a:pt x="234" y="114"/>
                </a:cubicBezTo>
                <a:cubicBezTo>
                  <a:pt x="234" y="114"/>
                  <a:pt x="234" y="114"/>
                  <a:pt x="234" y="114"/>
                </a:cubicBezTo>
                <a:cubicBezTo>
                  <a:pt x="234" y="114"/>
                  <a:pt x="234" y="114"/>
                  <a:pt x="233" y="113"/>
                </a:cubicBezTo>
                <a:cubicBezTo>
                  <a:pt x="233" y="113"/>
                  <a:pt x="233" y="113"/>
                  <a:pt x="233" y="113"/>
                </a:cubicBezTo>
                <a:cubicBezTo>
                  <a:pt x="233" y="113"/>
                  <a:pt x="233" y="113"/>
                  <a:pt x="232" y="113"/>
                </a:cubicBezTo>
                <a:cubicBezTo>
                  <a:pt x="232" y="113"/>
                  <a:pt x="232" y="113"/>
                  <a:pt x="232" y="113"/>
                </a:cubicBezTo>
                <a:cubicBezTo>
                  <a:pt x="227" y="109"/>
                  <a:pt x="220" y="106"/>
                  <a:pt x="213" y="105"/>
                </a:cubicBezTo>
                <a:cubicBezTo>
                  <a:pt x="227" y="105"/>
                  <a:pt x="227" y="105"/>
                  <a:pt x="227" y="105"/>
                </a:cubicBezTo>
                <a:cubicBezTo>
                  <a:pt x="163" y="0"/>
                  <a:pt x="163" y="0"/>
                  <a:pt x="163" y="0"/>
                </a:cubicBezTo>
                <a:close/>
                <a:moveTo>
                  <a:pt x="197" y="201"/>
                </a:moveTo>
                <a:cubicBezTo>
                  <a:pt x="60" y="201"/>
                  <a:pt x="60" y="201"/>
                  <a:pt x="60" y="201"/>
                </a:cubicBezTo>
                <a:cubicBezTo>
                  <a:pt x="75" y="176"/>
                  <a:pt x="75" y="176"/>
                  <a:pt x="75" y="176"/>
                </a:cubicBezTo>
                <a:cubicBezTo>
                  <a:pt x="75" y="176"/>
                  <a:pt x="75" y="176"/>
                  <a:pt x="75" y="176"/>
                </a:cubicBezTo>
                <a:cubicBezTo>
                  <a:pt x="162" y="176"/>
                  <a:pt x="162" y="176"/>
                  <a:pt x="162" y="176"/>
                </a:cubicBezTo>
                <a:cubicBezTo>
                  <a:pt x="169" y="189"/>
                  <a:pt x="182" y="198"/>
                  <a:pt x="197" y="201"/>
                </a:cubicBezTo>
                <a:cubicBezTo>
                  <a:pt x="197" y="201"/>
                  <a:pt x="197" y="201"/>
                  <a:pt x="197" y="201"/>
                </a:cubicBezTo>
                <a:close/>
                <a:moveTo>
                  <a:pt x="119" y="105"/>
                </a:moveTo>
                <a:cubicBezTo>
                  <a:pt x="197" y="105"/>
                  <a:pt x="197" y="105"/>
                  <a:pt x="197" y="105"/>
                </a:cubicBezTo>
                <a:cubicBezTo>
                  <a:pt x="182" y="107"/>
                  <a:pt x="169" y="117"/>
                  <a:pt x="162" y="129"/>
                </a:cubicBezTo>
                <a:cubicBezTo>
                  <a:pt x="104" y="129"/>
                  <a:pt x="104" y="129"/>
                  <a:pt x="104" y="129"/>
                </a:cubicBezTo>
                <a:cubicBezTo>
                  <a:pt x="119" y="105"/>
                  <a:pt x="119" y="105"/>
                  <a:pt x="119" y="105"/>
                </a:cubicBezTo>
                <a:close/>
                <a:moveTo>
                  <a:pt x="158" y="164"/>
                </a:moveTo>
                <a:cubicBezTo>
                  <a:pt x="82" y="164"/>
                  <a:pt x="82" y="164"/>
                  <a:pt x="82" y="164"/>
                </a:cubicBezTo>
                <a:cubicBezTo>
                  <a:pt x="96" y="141"/>
                  <a:pt x="96" y="141"/>
                  <a:pt x="96" y="141"/>
                </a:cubicBezTo>
                <a:cubicBezTo>
                  <a:pt x="158" y="141"/>
                  <a:pt x="158" y="141"/>
                  <a:pt x="158" y="141"/>
                </a:cubicBezTo>
                <a:cubicBezTo>
                  <a:pt x="157" y="145"/>
                  <a:pt x="156" y="149"/>
                  <a:pt x="156" y="153"/>
                </a:cubicBezTo>
                <a:cubicBezTo>
                  <a:pt x="156" y="157"/>
                  <a:pt x="157" y="161"/>
                  <a:pt x="158" y="164"/>
                </a:cubicBezTo>
                <a:cubicBezTo>
                  <a:pt x="158" y="164"/>
                  <a:pt x="158" y="164"/>
                  <a:pt x="158" y="164"/>
                </a:cubicBezTo>
                <a:close/>
                <a:moveTo>
                  <a:pt x="108" y="294"/>
                </a:moveTo>
                <a:cubicBezTo>
                  <a:pt x="108" y="303"/>
                  <a:pt x="108" y="303"/>
                  <a:pt x="108" y="303"/>
                </a:cubicBezTo>
                <a:cubicBezTo>
                  <a:pt x="123" y="303"/>
                  <a:pt x="123" y="303"/>
                  <a:pt x="123" y="303"/>
                </a:cubicBezTo>
                <a:cubicBezTo>
                  <a:pt x="123" y="304"/>
                  <a:pt x="121" y="310"/>
                  <a:pt x="112" y="310"/>
                </a:cubicBezTo>
                <a:cubicBezTo>
                  <a:pt x="112" y="310"/>
                  <a:pt x="107" y="310"/>
                  <a:pt x="102" y="308"/>
                </a:cubicBezTo>
                <a:cubicBezTo>
                  <a:pt x="102" y="319"/>
                  <a:pt x="102" y="319"/>
                  <a:pt x="102" y="319"/>
                </a:cubicBezTo>
                <a:cubicBezTo>
                  <a:pt x="105" y="320"/>
                  <a:pt x="110" y="321"/>
                  <a:pt x="115" y="321"/>
                </a:cubicBezTo>
                <a:cubicBezTo>
                  <a:pt x="133" y="321"/>
                  <a:pt x="141" y="310"/>
                  <a:pt x="141" y="299"/>
                </a:cubicBezTo>
                <a:cubicBezTo>
                  <a:pt x="141" y="290"/>
                  <a:pt x="137" y="276"/>
                  <a:pt x="114" y="276"/>
                </a:cubicBezTo>
                <a:cubicBezTo>
                  <a:pt x="112" y="276"/>
                  <a:pt x="108" y="276"/>
                  <a:pt x="103" y="277"/>
                </a:cubicBezTo>
                <a:cubicBezTo>
                  <a:pt x="102" y="277"/>
                  <a:pt x="102" y="277"/>
                  <a:pt x="102" y="277"/>
                </a:cubicBezTo>
                <a:cubicBezTo>
                  <a:pt x="102" y="289"/>
                  <a:pt x="102" y="289"/>
                  <a:pt x="102" y="289"/>
                </a:cubicBezTo>
                <a:cubicBezTo>
                  <a:pt x="106" y="287"/>
                  <a:pt x="110" y="287"/>
                  <a:pt x="112" y="287"/>
                </a:cubicBezTo>
                <a:cubicBezTo>
                  <a:pt x="120" y="287"/>
                  <a:pt x="123" y="291"/>
                  <a:pt x="123" y="294"/>
                </a:cubicBezTo>
                <a:cubicBezTo>
                  <a:pt x="108" y="294"/>
                  <a:pt x="108" y="294"/>
                  <a:pt x="108" y="294"/>
                </a:cubicBezTo>
                <a:close/>
                <a:moveTo>
                  <a:pt x="93" y="308"/>
                </a:moveTo>
                <a:cubicBezTo>
                  <a:pt x="88" y="309"/>
                  <a:pt x="86" y="310"/>
                  <a:pt x="84" y="310"/>
                </a:cubicBezTo>
                <a:cubicBezTo>
                  <a:pt x="74" y="310"/>
                  <a:pt x="72" y="302"/>
                  <a:pt x="72" y="298"/>
                </a:cubicBezTo>
                <a:cubicBezTo>
                  <a:pt x="72" y="292"/>
                  <a:pt x="77" y="287"/>
                  <a:pt x="84" y="287"/>
                </a:cubicBezTo>
                <a:cubicBezTo>
                  <a:pt x="87" y="287"/>
                  <a:pt x="90" y="288"/>
                  <a:pt x="93" y="289"/>
                </a:cubicBezTo>
                <a:cubicBezTo>
                  <a:pt x="93" y="277"/>
                  <a:pt x="93" y="277"/>
                  <a:pt x="93" y="277"/>
                </a:cubicBezTo>
                <a:cubicBezTo>
                  <a:pt x="92" y="277"/>
                  <a:pt x="92" y="277"/>
                  <a:pt x="92" y="277"/>
                </a:cubicBezTo>
                <a:cubicBezTo>
                  <a:pt x="90" y="277"/>
                  <a:pt x="86" y="276"/>
                  <a:pt x="81" y="276"/>
                </a:cubicBezTo>
                <a:cubicBezTo>
                  <a:pt x="61" y="276"/>
                  <a:pt x="54" y="287"/>
                  <a:pt x="54" y="299"/>
                </a:cubicBezTo>
                <a:cubicBezTo>
                  <a:pt x="54" y="312"/>
                  <a:pt x="63" y="321"/>
                  <a:pt x="80" y="321"/>
                </a:cubicBezTo>
                <a:cubicBezTo>
                  <a:pt x="84" y="321"/>
                  <a:pt x="88" y="321"/>
                  <a:pt x="93" y="319"/>
                </a:cubicBezTo>
                <a:cubicBezTo>
                  <a:pt x="93" y="308"/>
                  <a:pt x="93" y="308"/>
                  <a:pt x="93" y="308"/>
                </a:cubicBezTo>
                <a:cubicBezTo>
                  <a:pt x="93" y="308"/>
                  <a:pt x="93" y="308"/>
                  <a:pt x="93" y="308"/>
                </a:cubicBezTo>
                <a:close/>
                <a:moveTo>
                  <a:pt x="27" y="287"/>
                </a:moveTo>
                <a:cubicBezTo>
                  <a:pt x="31" y="301"/>
                  <a:pt x="31" y="301"/>
                  <a:pt x="31" y="301"/>
                </a:cubicBezTo>
                <a:cubicBezTo>
                  <a:pt x="22" y="301"/>
                  <a:pt x="22" y="301"/>
                  <a:pt x="22" y="301"/>
                </a:cubicBezTo>
                <a:cubicBezTo>
                  <a:pt x="26" y="287"/>
                  <a:pt x="26" y="287"/>
                  <a:pt x="26" y="287"/>
                </a:cubicBezTo>
                <a:cubicBezTo>
                  <a:pt x="27" y="287"/>
                  <a:pt x="27" y="287"/>
                  <a:pt x="27" y="287"/>
                </a:cubicBezTo>
                <a:close/>
                <a:moveTo>
                  <a:pt x="16" y="277"/>
                </a:moveTo>
                <a:cubicBezTo>
                  <a:pt x="0" y="321"/>
                  <a:pt x="0" y="321"/>
                  <a:pt x="0" y="321"/>
                </a:cubicBezTo>
                <a:cubicBezTo>
                  <a:pt x="17" y="321"/>
                  <a:pt x="17" y="321"/>
                  <a:pt x="17" y="321"/>
                </a:cubicBezTo>
                <a:cubicBezTo>
                  <a:pt x="20" y="311"/>
                  <a:pt x="20" y="311"/>
                  <a:pt x="20" y="311"/>
                </a:cubicBezTo>
                <a:cubicBezTo>
                  <a:pt x="33" y="311"/>
                  <a:pt x="33" y="311"/>
                  <a:pt x="33" y="311"/>
                </a:cubicBezTo>
                <a:cubicBezTo>
                  <a:pt x="36" y="321"/>
                  <a:pt x="36" y="321"/>
                  <a:pt x="36" y="321"/>
                </a:cubicBezTo>
                <a:cubicBezTo>
                  <a:pt x="54" y="321"/>
                  <a:pt x="54" y="321"/>
                  <a:pt x="54" y="321"/>
                </a:cubicBezTo>
                <a:cubicBezTo>
                  <a:pt x="38" y="277"/>
                  <a:pt x="38" y="277"/>
                  <a:pt x="38" y="277"/>
                </a:cubicBezTo>
                <a:cubicBezTo>
                  <a:pt x="16" y="277"/>
                  <a:pt x="16" y="277"/>
                  <a:pt x="16" y="277"/>
                </a:cubicBezTo>
                <a:close/>
                <a:moveTo>
                  <a:pt x="274" y="277"/>
                </a:moveTo>
                <a:cubicBezTo>
                  <a:pt x="274" y="321"/>
                  <a:pt x="274" y="321"/>
                  <a:pt x="274" y="321"/>
                </a:cubicBezTo>
                <a:cubicBezTo>
                  <a:pt x="313" y="321"/>
                  <a:pt x="313" y="321"/>
                  <a:pt x="313" y="321"/>
                </a:cubicBezTo>
                <a:cubicBezTo>
                  <a:pt x="313" y="310"/>
                  <a:pt x="313" y="310"/>
                  <a:pt x="313" y="310"/>
                </a:cubicBezTo>
                <a:cubicBezTo>
                  <a:pt x="291" y="310"/>
                  <a:pt x="291" y="310"/>
                  <a:pt x="291" y="310"/>
                </a:cubicBezTo>
                <a:cubicBezTo>
                  <a:pt x="291" y="303"/>
                  <a:pt x="291" y="303"/>
                  <a:pt x="291" y="303"/>
                </a:cubicBezTo>
                <a:cubicBezTo>
                  <a:pt x="311" y="303"/>
                  <a:pt x="311" y="303"/>
                  <a:pt x="311" y="303"/>
                </a:cubicBezTo>
                <a:cubicBezTo>
                  <a:pt x="311" y="293"/>
                  <a:pt x="311" y="293"/>
                  <a:pt x="311" y="293"/>
                </a:cubicBezTo>
                <a:cubicBezTo>
                  <a:pt x="291" y="293"/>
                  <a:pt x="291" y="293"/>
                  <a:pt x="291" y="293"/>
                </a:cubicBezTo>
                <a:cubicBezTo>
                  <a:pt x="291" y="287"/>
                  <a:pt x="291" y="287"/>
                  <a:pt x="291" y="287"/>
                </a:cubicBezTo>
                <a:cubicBezTo>
                  <a:pt x="312" y="287"/>
                  <a:pt x="312" y="287"/>
                  <a:pt x="312" y="287"/>
                </a:cubicBezTo>
                <a:cubicBezTo>
                  <a:pt x="312" y="277"/>
                  <a:pt x="312" y="277"/>
                  <a:pt x="312" y="277"/>
                </a:cubicBezTo>
                <a:cubicBezTo>
                  <a:pt x="274" y="277"/>
                  <a:pt x="274" y="277"/>
                  <a:pt x="274" y="277"/>
                </a:cubicBezTo>
                <a:close/>
                <a:moveTo>
                  <a:pt x="263" y="277"/>
                </a:moveTo>
                <a:cubicBezTo>
                  <a:pt x="258" y="276"/>
                  <a:pt x="253" y="276"/>
                  <a:pt x="249" y="276"/>
                </a:cubicBezTo>
                <a:cubicBezTo>
                  <a:pt x="230" y="276"/>
                  <a:pt x="226" y="284"/>
                  <a:pt x="226" y="290"/>
                </a:cubicBezTo>
                <a:cubicBezTo>
                  <a:pt x="226" y="301"/>
                  <a:pt x="236" y="303"/>
                  <a:pt x="242" y="304"/>
                </a:cubicBezTo>
                <a:cubicBezTo>
                  <a:pt x="245" y="305"/>
                  <a:pt x="249" y="305"/>
                  <a:pt x="249" y="308"/>
                </a:cubicBezTo>
                <a:cubicBezTo>
                  <a:pt x="249" y="310"/>
                  <a:pt x="245" y="311"/>
                  <a:pt x="242" y="311"/>
                </a:cubicBezTo>
                <a:cubicBezTo>
                  <a:pt x="238" y="311"/>
                  <a:pt x="233" y="310"/>
                  <a:pt x="227" y="308"/>
                </a:cubicBezTo>
                <a:cubicBezTo>
                  <a:pt x="227" y="319"/>
                  <a:pt x="227" y="319"/>
                  <a:pt x="227" y="319"/>
                </a:cubicBezTo>
                <a:cubicBezTo>
                  <a:pt x="233" y="321"/>
                  <a:pt x="240" y="321"/>
                  <a:pt x="245" y="321"/>
                </a:cubicBezTo>
                <a:cubicBezTo>
                  <a:pt x="264" y="321"/>
                  <a:pt x="266" y="311"/>
                  <a:pt x="266" y="307"/>
                </a:cubicBezTo>
                <a:cubicBezTo>
                  <a:pt x="266" y="295"/>
                  <a:pt x="256" y="294"/>
                  <a:pt x="248" y="292"/>
                </a:cubicBezTo>
                <a:cubicBezTo>
                  <a:pt x="246" y="292"/>
                  <a:pt x="243" y="291"/>
                  <a:pt x="243" y="289"/>
                </a:cubicBezTo>
                <a:cubicBezTo>
                  <a:pt x="243" y="286"/>
                  <a:pt x="247" y="286"/>
                  <a:pt x="250" y="286"/>
                </a:cubicBezTo>
                <a:cubicBezTo>
                  <a:pt x="256" y="286"/>
                  <a:pt x="260" y="288"/>
                  <a:pt x="263" y="289"/>
                </a:cubicBezTo>
                <a:cubicBezTo>
                  <a:pt x="263" y="277"/>
                  <a:pt x="263" y="277"/>
                  <a:pt x="263" y="277"/>
                </a:cubicBezTo>
                <a:cubicBezTo>
                  <a:pt x="263" y="277"/>
                  <a:pt x="263" y="277"/>
                  <a:pt x="263" y="277"/>
                </a:cubicBezTo>
                <a:close/>
                <a:moveTo>
                  <a:pt x="195" y="287"/>
                </a:moveTo>
                <a:cubicBezTo>
                  <a:pt x="199" y="301"/>
                  <a:pt x="199" y="301"/>
                  <a:pt x="199" y="301"/>
                </a:cubicBezTo>
                <a:cubicBezTo>
                  <a:pt x="190" y="301"/>
                  <a:pt x="190" y="301"/>
                  <a:pt x="190" y="301"/>
                </a:cubicBezTo>
                <a:cubicBezTo>
                  <a:pt x="194" y="287"/>
                  <a:pt x="194" y="287"/>
                  <a:pt x="194" y="287"/>
                </a:cubicBezTo>
                <a:cubicBezTo>
                  <a:pt x="195" y="287"/>
                  <a:pt x="195" y="287"/>
                  <a:pt x="195" y="287"/>
                </a:cubicBezTo>
                <a:close/>
                <a:moveTo>
                  <a:pt x="183" y="277"/>
                </a:moveTo>
                <a:cubicBezTo>
                  <a:pt x="168" y="321"/>
                  <a:pt x="168" y="321"/>
                  <a:pt x="168" y="321"/>
                </a:cubicBezTo>
                <a:cubicBezTo>
                  <a:pt x="185" y="321"/>
                  <a:pt x="185" y="321"/>
                  <a:pt x="185" y="321"/>
                </a:cubicBezTo>
                <a:cubicBezTo>
                  <a:pt x="188" y="311"/>
                  <a:pt x="188" y="311"/>
                  <a:pt x="188" y="311"/>
                </a:cubicBezTo>
                <a:cubicBezTo>
                  <a:pt x="201" y="311"/>
                  <a:pt x="201" y="311"/>
                  <a:pt x="201" y="311"/>
                </a:cubicBezTo>
                <a:cubicBezTo>
                  <a:pt x="204" y="321"/>
                  <a:pt x="204" y="321"/>
                  <a:pt x="204" y="321"/>
                </a:cubicBezTo>
                <a:cubicBezTo>
                  <a:pt x="222" y="321"/>
                  <a:pt x="222" y="321"/>
                  <a:pt x="222" y="321"/>
                </a:cubicBezTo>
                <a:cubicBezTo>
                  <a:pt x="206" y="277"/>
                  <a:pt x="206" y="277"/>
                  <a:pt x="206" y="277"/>
                </a:cubicBezTo>
                <a:cubicBezTo>
                  <a:pt x="183" y="277"/>
                  <a:pt x="183" y="277"/>
                  <a:pt x="183" y="277"/>
                </a:cubicBezTo>
                <a:close/>
                <a:moveTo>
                  <a:pt x="156" y="293"/>
                </a:moveTo>
                <a:cubicBezTo>
                  <a:pt x="160" y="293"/>
                  <a:pt x="162" y="296"/>
                  <a:pt x="162" y="300"/>
                </a:cubicBezTo>
                <a:cubicBezTo>
                  <a:pt x="162" y="303"/>
                  <a:pt x="160" y="306"/>
                  <a:pt x="156" y="306"/>
                </a:cubicBezTo>
                <a:cubicBezTo>
                  <a:pt x="153" y="306"/>
                  <a:pt x="150" y="303"/>
                  <a:pt x="150" y="300"/>
                </a:cubicBezTo>
                <a:cubicBezTo>
                  <a:pt x="150" y="296"/>
                  <a:pt x="153" y="293"/>
                  <a:pt x="156" y="293"/>
                </a:cubicBezTo>
                <a:cubicBezTo>
                  <a:pt x="156" y="293"/>
                  <a:pt x="156" y="293"/>
                  <a:pt x="156" y="293"/>
                </a:cubicBezTo>
                <a:cubicBezTo>
                  <a:pt x="156" y="293"/>
                  <a:pt x="156" y="293"/>
                  <a:pt x="156" y="293"/>
                </a:cubicBezTo>
                <a:close/>
              </a:path>
            </a:pathLst>
          </a:custGeom>
          <a:solidFill>
            <a:srgbClr val="0035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2" name="Freeform 6"/>
          <p:cNvSpPr>
            <a:spLocks noEditPoints="1"/>
          </p:cNvSpPr>
          <p:nvPr userDrawn="1"/>
        </p:nvSpPr>
        <p:spPr bwMode="auto">
          <a:xfrm>
            <a:off x="941388" y="1135063"/>
            <a:ext cx="6884988" cy="233363"/>
          </a:xfrm>
          <a:custGeom>
            <a:avLst/>
            <a:gdLst>
              <a:gd name="T0" fmla="*/ 23 w 4337"/>
              <a:gd name="T1" fmla="*/ 110 h 147"/>
              <a:gd name="T2" fmla="*/ 4267 w 4337"/>
              <a:gd name="T3" fmla="*/ 110 h 147"/>
              <a:gd name="T4" fmla="*/ 4244 w 4337"/>
              <a:gd name="T5" fmla="*/ 147 h 147"/>
              <a:gd name="T6" fmla="*/ 0 w 4337"/>
              <a:gd name="T7" fmla="*/ 147 h 147"/>
              <a:gd name="T8" fmla="*/ 23 w 4337"/>
              <a:gd name="T9" fmla="*/ 110 h 147"/>
              <a:gd name="T10" fmla="*/ 35 w 4337"/>
              <a:gd name="T11" fmla="*/ 92 h 147"/>
              <a:gd name="T12" fmla="*/ 4279 w 4337"/>
              <a:gd name="T13" fmla="*/ 92 h 147"/>
              <a:gd name="T14" fmla="*/ 4302 w 4337"/>
              <a:gd name="T15" fmla="*/ 55 h 147"/>
              <a:gd name="T16" fmla="*/ 58 w 4337"/>
              <a:gd name="T17" fmla="*/ 55 h 147"/>
              <a:gd name="T18" fmla="*/ 35 w 4337"/>
              <a:gd name="T19" fmla="*/ 92 h 147"/>
              <a:gd name="T20" fmla="*/ 93 w 4337"/>
              <a:gd name="T21" fmla="*/ 0 h 147"/>
              <a:gd name="T22" fmla="*/ 70 w 4337"/>
              <a:gd name="T23" fmla="*/ 37 h 147"/>
              <a:gd name="T24" fmla="*/ 4314 w 4337"/>
              <a:gd name="T25" fmla="*/ 37 h 147"/>
              <a:gd name="T26" fmla="*/ 4337 w 4337"/>
              <a:gd name="T27" fmla="*/ 0 h 147"/>
              <a:gd name="T28" fmla="*/ 93 w 4337"/>
              <a:gd name="T29" fmla="*/ 0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337" h="147">
                <a:moveTo>
                  <a:pt x="23" y="110"/>
                </a:moveTo>
                <a:lnTo>
                  <a:pt x="4267" y="110"/>
                </a:lnTo>
                <a:lnTo>
                  <a:pt x="4244" y="147"/>
                </a:lnTo>
                <a:lnTo>
                  <a:pt x="0" y="147"/>
                </a:lnTo>
                <a:lnTo>
                  <a:pt x="23" y="110"/>
                </a:lnTo>
                <a:close/>
                <a:moveTo>
                  <a:pt x="35" y="92"/>
                </a:moveTo>
                <a:lnTo>
                  <a:pt x="4279" y="92"/>
                </a:lnTo>
                <a:lnTo>
                  <a:pt x="4302" y="55"/>
                </a:lnTo>
                <a:lnTo>
                  <a:pt x="58" y="55"/>
                </a:lnTo>
                <a:lnTo>
                  <a:pt x="35" y="92"/>
                </a:lnTo>
                <a:close/>
                <a:moveTo>
                  <a:pt x="93" y="0"/>
                </a:moveTo>
                <a:lnTo>
                  <a:pt x="70" y="37"/>
                </a:lnTo>
                <a:lnTo>
                  <a:pt x="4314" y="37"/>
                </a:lnTo>
                <a:lnTo>
                  <a:pt x="4337" y="0"/>
                </a:lnTo>
                <a:lnTo>
                  <a:pt x="93" y="0"/>
                </a:lnTo>
                <a:close/>
              </a:path>
            </a:pathLst>
          </a:custGeom>
          <a:solidFill>
            <a:srgbClr val="E0F1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3" name="Номер слайда 18"/>
          <p:cNvSpPr>
            <a:spLocks noGrp="1"/>
          </p:cNvSpPr>
          <p:nvPr>
            <p:ph type="sldNum" sz="quarter" idx="12"/>
          </p:nvPr>
        </p:nvSpPr>
        <p:spPr>
          <a:xfrm>
            <a:off x="8440615" y="6324600"/>
            <a:ext cx="388340" cy="233364"/>
          </a:xfrm>
        </p:spPr>
        <p:txBody>
          <a:bodyPr/>
          <a:lstStyle>
            <a:lvl1pPr algn="r"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37726B6-3386-492A-8DF3-B4BBCF0A00E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993529" y="6240432"/>
            <a:ext cx="6919546" cy="46166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ru-RU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Содержание данной презентации носит исключительно презентационный характер, не может быть рассмотрено в качестве коммерческого предложения, не накладывает какие-либо обязательства на ASE и ее дочерние общества. Информация, представленная в данной презентации, не может быть использована третьими лицами.</a:t>
            </a:r>
            <a:endParaRPr lang="ru-RU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25630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567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 с подписью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809392" y="2057398"/>
            <a:ext cx="2974780" cy="4009294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02323" y="2057398"/>
            <a:ext cx="3587262" cy="4009294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grpSp>
        <p:nvGrpSpPr>
          <p:cNvPr id="11" name="Группа 10"/>
          <p:cNvGrpSpPr/>
          <p:nvPr userDrawn="1"/>
        </p:nvGrpSpPr>
        <p:grpSpPr>
          <a:xfrm>
            <a:off x="8758234" y="6324603"/>
            <a:ext cx="385773" cy="233363"/>
            <a:chOff x="11674462" y="6324600"/>
            <a:chExt cx="514363" cy="233363"/>
          </a:xfrm>
        </p:grpSpPr>
        <p:sp>
          <p:nvSpPr>
            <p:cNvPr id="12" name="Freeform 16"/>
            <p:cNvSpPr>
              <a:spLocks/>
            </p:cNvSpPr>
            <p:nvPr userDrawn="1"/>
          </p:nvSpPr>
          <p:spPr bwMode="auto">
            <a:xfrm>
              <a:off x="11674467" y="6497638"/>
              <a:ext cx="514350" cy="60325"/>
            </a:xfrm>
            <a:custGeom>
              <a:avLst/>
              <a:gdLst>
                <a:gd name="T0" fmla="*/ 0 w 216"/>
                <a:gd name="T1" fmla="*/ 25 h 25"/>
                <a:gd name="T2" fmla="*/ 0 w 216"/>
                <a:gd name="T3" fmla="*/ 25 h 25"/>
                <a:gd name="T4" fmla="*/ 36 w 216"/>
                <a:gd name="T5" fmla="*/ 0 h 25"/>
                <a:gd name="T6" fmla="*/ 216 w 216"/>
                <a:gd name="T7" fmla="*/ 0 h 25"/>
                <a:gd name="T8" fmla="*/ 216 w 216"/>
                <a:gd name="T9" fmla="*/ 0 h 25"/>
                <a:gd name="T10" fmla="*/ 216 w 216"/>
                <a:gd name="T11" fmla="*/ 25 h 25"/>
                <a:gd name="T12" fmla="*/ 0 w 216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25"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5" y="22"/>
                    <a:pt x="28" y="13"/>
                    <a:pt x="3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25"/>
                    <a:pt x="216" y="25"/>
                    <a:pt x="216" y="25"/>
                  </a:cubicBezTo>
                  <a:cubicBezTo>
                    <a:pt x="0" y="25"/>
                    <a:pt x="0" y="25"/>
                    <a:pt x="0" y="25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800" dirty="0"/>
            </a:p>
          </p:txBody>
        </p:sp>
        <p:sp>
          <p:nvSpPr>
            <p:cNvPr id="13" name="Freeform 17"/>
            <p:cNvSpPr>
              <a:spLocks/>
            </p:cNvSpPr>
            <p:nvPr userDrawn="1"/>
          </p:nvSpPr>
          <p:spPr bwMode="auto">
            <a:xfrm>
              <a:off x="11674462" y="6324600"/>
              <a:ext cx="514349" cy="58738"/>
            </a:xfrm>
            <a:custGeom>
              <a:avLst/>
              <a:gdLst>
                <a:gd name="T0" fmla="*/ 216 w 216"/>
                <a:gd name="T1" fmla="*/ 0 h 25"/>
                <a:gd name="T2" fmla="*/ 216 w 216"/>
                <a:gd name="T3" fmla="*/ 25 h 25"/>
                <a:gd name="T4" fmla="*/ 36 w 216"/>
                <a:gd name="T5" fmla="*/ 25 h 25"/>
                <a:gd name="T6" fmla="*/ 0 w 216"/>
                <a:gd name="T7" fmla="*/ 0 h 25"/>
                <a:gd name="T8" fmla="*/ 216 w 216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25">
                  <a:moveTo>
                    <a:pt x="216" y="0"/>
                  </a:moveTo>
                  <a:cubicBezTo>
                    <a:pt x="216" y="25"/>
                    <a:pt x="216" y="25"/>
                    <a:pt x="21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28" y="12"/>
                    <a:pt x="15" y="3"/>
                    <a:pt x="0" y="0"/>
                  </a:cubicBezTo>
                  <a:cubicBezTo>
                    <a:pt x="216" y="0"/>
                    <a:pt x="216" y="0"/>
                    <a:pt x="216" y="0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800" dirty="0"/>
            </a:p>
          </p:txBody>
        </p:sp>
        <p:sp>
          <p:nvSpPr>
            <p:cNvPr id="14" name="Freeform 18"/>
            <p:cNvSpPr>
              <a:spLocks/>
            </p:cNvSpPr>
            <p:nvPr userDrawn="1"/>
          </p:nvSpPr>
          <p:spPr bwMode="auto">
            <a:xfrm>
              <a:off x="11769726" y="6411913"/>
              <a:ext cx="419099" cy="57150"/>
            </a:xfrm>
            <a:custGeom>
              <a:avLst/>
              <a:gdLst>
                <a:gd name="T0" fmla="*/ 0 w 176"/>
                <a:gd name="T1" fmla="*/ 24 h 24"/>
                <a:gd name="T2" fmla="*/ 0 w 176"/>
                <a:gd name="T3" fmla="*/ 24 h 24"/>
                <a:gd name="T4" fmla="*/ 2 w 176"/>
                <a:gd name="T5" fmla="*/ 12 h 24"/>
                <a:gd name="T6" fmla="*/ 0 w 176"/>
                <a:gd name="T7" fmla="*/ 0 h 24"/>
                <a:gd name="T8" fmla="*/ 176 w 176"/>
                <a:gd name="T9" fmla="*/ 0 h 24"/>
                <a:gd name="T10" fmla="*/ 176 w 176"/>
                <a:gd name="T11" fmla="*/ 24 h 24"/>
                <a:gd name="T12" fmla="*/ 0 w 176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24"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" y="20"/>
                    <a:pt x="2" y="16"/>
                    <a:pt x="2" y="12"/>
                  </a:cubicBezTo>
                  <a:cubicBezTo>
                    <a:pt x="2" y="8"/>
                    <a:pt x="1" y="4"/>
                    <a:pt x="0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76" y="24"/>
                    <a:pt x="176" y="24"/>
                    <a:pt x="176" y="24"/>
                  </a:cubicBezTo>
                  <a:cubicBezTo>
                    <a:pt x="0" y="24"/>
                    <a:pt x="0" y="24"/>
                    <a:pt x="0" y="24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800" dirty="0"/>
            </a:p>
          </p:txBody>
        </p:sp>
      </p:grpSp>
      <p:sp>
        <p:nvSpPr>
          <p:cNvPr id="15" name="Подзаголовок 2"/>
          <p:cNvSpPr>
            <a:spLocks noGrp="1"/>
          </p:cNvSpPr>
          <p:nvPr>
            <p:ph type="subTitle" idx="13"/>
          </p:nvPr>
        </p:nvSpPr>
        <p:spPr>
          <a:xfrm>
            <a:off x="1011115" y="1566206"/>
            <a:ext cx="6781681" cy="303213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17" name="Заголовок 1"/>
          <p:cNvSpPr>
            <a:spLocks noGrp="1"/>
          </p:cNvSpPr>
          <p:nvPr>
            <p:ph type="title"/>
          </p:nvPr>
        </p:nvSpPr>
        <p:spPr>
          <a:xfrm>
            <a:off x="1004935" y="365129"/>
            <a:ext cx="6807252" cy="755649"/>
          </a:xfrm>
        </p:spPr>
        <p:txBody>
          <a:bodyPr anchor="b" anchorCtr="0">
            <a:normAutofit/>
          </a:bodyPr>
          <a:lstStyle>
            <a:lvl1pPr>
              <a:defRPr sz="3000" cap="all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7" name="Freeform 5"/>
          <p:cNvSpPr>
            <a:spLocks noEditPoints="1"/>
          </p:cNvSpPr>
          <p:nvPr userDrawn="1"/>
        </p:nvSpPr>
        <p:spPr bwMode="auto">
          <a:xfrm>
            <a:off x="7811477" y="877888"/>
            <a:ext cx="1141413" cy="784226"/>
          </a:xfrm>
          <a:custGeom>
            <a:avLst/>
            <a:gdLst>
              <a:gd name="T0" fmla="*/ 360 w 471"/>
              <a:gd name="T1" fmla="*/ 321 h 321"/>
              <a:gd name="T2" fmla="*/ 163 w 471"/>
              <a:gd name="T3" fmla="*/ 0 h 321"/>
              <a:gd name="T4" fmla="*/ 326 w 471"/>
              <a:gd name="T5" fmla="*/ 265 h 321"/>
              <a:gd name="T6" fmla="*/ 254 w 471"/>
              <a:gd name="T7" fmla="*/ 153 h 321"/>
              <a:gd name="T8" fmla="*/ 246 w 471"/>
              <a:gd name="T9" fmla="*/ 127 h 321"/>
              <a:gd name="T10" fmla="*/ 245 w 471"/>
              <a:gd name="T11" fmla="*/ 125 h 321"/>
              <a:gd name="T12" fmla="*/ 243 w 471"/>
              <a:gd name="T13" fmla="*/ 123 h 321"/>
              <a:gd name="T14" fmla="*/ 242 w 471"/>
              <a:gd name="T15" fmla="*/ 121 h 321"/>
              <a:gd name="T16" fmla="*/ 241 w 471"/>
              <a:gd name="T17" fmla="*/ 120 h 321"/>
              <a:gd name="T18" fmla="*/ 240 w 471"/>
              <a:gd name="T19" fmla="*/ 119 h 321"/>
              <a:gd name="T20" fmla="*/ 239 w 471"/>
              <a:gd name="T21" fmla="*/ 118 h 321"/>
              <a:gd name="T22" fmla="*/ 237 w 471"/>
              <a:gd name="T23" fmla="*/ 117 h 321"/>
              <a:gd name="T24" fmla="*/ 237 w 471"/>
              <a:gd name="T25" fmla="*/ 116 h 321"/>
              <a:gd name="T26" fmla="*/ 235 w 471"/>
              <a:gd name="T27" fmla="*/ 115 h 321"/>
              <a:gd name="T28" fmla="*/ 235 w 471"/>
              <a:gd name="T29" fmla="*/ 115 h 321"/>
              <a:gd name="T30" fmla="*/ 233 w 471"/>
              <a:gd name="T31" fmla="*/ 113 h 321"/>
              <a:gd name="T32" fmla="*/ 232 w 471"/>
              <a:gd name="T33" fmla="*/ 113 h 321"/>
              <a:gd name="T34" fmla="*/ 163 w 471"/>
              <a:gd name="T35" fmla="*/ 0 h 321"/>
              <a:gd name="T36" fmla="*/ 75 w 471"/>
              <a:gd name="T37" fmla="*/ 176 h 321"/>
              <a:gd name="T38" fmla="*/ 197 w 471"/>
              <a:gd name="T39" fmla="*/ 201 h 321"/>
              <a:gd name="T40" fmla="*/ 197 w 471"/>
              <a:gd name="T41" fmla="*/ 105 h 321"/>
              <a:gd name="T42" fmla="*/ 119 w 471"/>
              <a:gd name="T43" fmla="*/ 105 h 321"/>
              <a:gd name="T44" fmla="*/ 96 w 471"/>
              <a:gd name="T45" fmla="*/ 141 h 321"/>
              <a:gd name="T46" fmla="*/ 158 w 471"/>
              <a:gd name="T47" fmla="*/ 164 h 321"/>
              <a:gd name="T48" fmla="*/ 108 w 471"/>
              <a:gd name="T49" fmla="*/ 303 h 321"/>
              <a:gd name="T50" fmla="*/ 102 w 471"/>
              <a:gd name="T51" fmla="*/ 308 h 321"/>
              <a:gd name="T52" fmla="*/ 141 w 471"/>
              <a:gd name="T53" fmla="*/ 299 h 321"/>
              <a:gd name="T54" fmla="*/ 102 w 471"/>
              <a:gd name="T55" fmla="*/ 277 h 321"/>
              <a:gd name="T56" fmla="*/ 123 w 471"/>
              <a:gd name="T57" fmla="*/ 294 h 321"/>
              <a:gd name="T58" fmla="*/ 84 w 471"/>
              <a:gd name="T59" fmla="*/ 310 h 321"/>
              <a:gd name="T60" fmla="*/ 93 w 471"/>
              <a:gd name="T61" fmla="*/ 289 h 321"/>
              <a:gd name="T62" fmla="*/ 81 w 471"/>
              <a:gd name="T63" fmla="*/ 276 h 321"/>
              <a:gd name="T64" fmla="*/ 93 w 471"/>
              <a:gd name="T65" fmla="*/ 319 h 321"/>
              <a:gd name="T66" fmla="*/ 27 w 471"/>
              <a:gd name="T67" fmla="*/ 287 h 321"/>
              <a:gd name="T68" fmla="*/ 26 w 471"/>
              <a:gd name="T69" fmla="*/ 287 h 321"/>
              <a:gd name="T70" fmla="*/ 0 w 471"/>
              <a:gd name="T71" fmla="*/ 321 h 321"/>
              <a:gd name="T72" fmla="*/ 33 w 471"/>
              <a:gd name="T73" fmla="*/ 311 h 321"/>
              <a:gd name="T74" fmla="*/ 38 w 471"/>
              <a:gd name="T75" fmla="*/ 277 h 321"/>
              <a:gd name="T76" fmla="*/ 274 w 471"/>
              <a:gd name="T77" fmla="*/ 321 h 321"/>
              <a:gd name="T78" fmla="*/ 291 w 471"/>
              <a:gd name="T79" fmla="*/ 310 h 321"/>
              <a:gd name="T80" fmla="*/ 311 w 471"/>
              <a:gd name="T81" fmla="*/ 293 h 321"/>
              <a:gd name="T82" fmla="*/ 312 w 471"/>
              <a:gd name="T83" fmla="*/ 287 h 321"/>
              <a:gd name="T84" fmla="*/ 263 w 471"/>
              <a:gd name="T85" fmla="*/ 277 h 321"/>
              <a:gd name="T86" fmla="*/ 242 w 471"/>
              <a:gd name="T87" fmla="*/ 304 h 321"/>
              <a:gd name="T88" fmla="*/ 227 w 471"/>
              <a:gd name="T89" fmla="*/ 308 h 321"/>
              <a:gd name="T90" fmla="*/ 266 w 471"/>
              <a:gd name="T91" fmla="*/ 307 h 321"/>
              <a:gd name="T92" fmla="*/ 250 w 471"/>
              <a:gd name="T93" fmla="*/ 286 h 321"/>
              <a:gd name="T94" fmla="*/ 263 w 471"/>
              <a:gd name="T95" fmla="*/ 277 h 321"/>
              <a:gd name="T96" fmla="*/ 190 w 471"/>
              <a:gd name="T97" fmla="*/ 301 h 321"/>
              <a:gd name="T98" fmla="*/ 183 w 471"/>
              <a:gd name="T99" fmla="*/ 277 h 321"/>
              <a:gd name="T100" fmla="*/ 188 w 471"/>
              <a:gd name="T101" fmla="*/ 311 h 321"/>
              <a:gd name="T102" fmla="*/ 222 w 471"/>
              <a:gd name="T103" fmla="*/ 321 h 321"/>
              <a:gd name="T104" fmla="*/ 156 w 471"/>
              <a:gd name="T105" fmla="*/ 293 h 321"/>
              <a:gd name="T106" fmla="*/ 150 w 471"/>
              <a:gd name="T107" fmla="*/ 300 h 321"/>
              <a:gd name="T108" fmla="*/ 156 w 471"/>
              <a:gd name="T109" fmla="*/ 293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71" h="321">
                <a:moveTo>
                  <a:pt x="444" y="277"/>
                </a:moveTo>
                <a:cubicBezTo>
                  <a:pt x="471" y="321"/>
                  <a:pt x="471" y="321"/>
                  <a:pt x="471" y="321"/>
                </a:cubicBezTo>
                <a:cubicBezTo>
                  <a:pt x="360" y="321"/>
                  <a:pt x="360" y="321"/>
                  <a:pt x="360" y="321"/>
                </a:cubicBezTo>
                <a:cubicBezTo>
                  <a:pt x="333" y="277"/>
                  <a:pt x="333" y="277"/>
                  <a:pt x="333" y="277"/>
                </a:cubicBezTo>
                <a:cubicBezTo>
                  <a:pt x="444" y="277"/>
                  <a:pt x="444" y="277"/>
                  <a:pt x="444" y="277"/>
                </a:cubicBezTo>
                <a:close/>
                <a:moveTo>
                  <a:pt x="163" y="0"/>
                </a:moveTo>
                <a:cubicBezTo>
                  <a:pt x="274" y="0"/>
                  <a:pt x="274" y="0"/>
                  <a:pt x="274" y="0"/>
                </a:cubicBezTo>
                <a:cubicBezTo>
                  <a:pt x="437" y="265"/>
                  <a:pt x="437" y="265"/>
                  <a:pt x="437" y="265"/>
                </a:cubicBezTo>
                <a:cubicBezTo>
                  <a:pt x="326" y="265"/>
                  <a:pt x="326" y="265"/>
                  <a:pt x="326" y="265"/>
                </a:cubicBezTo>
                <a:cubicBezTo>
                  <a:pt x="286" y="201"/>
                  <a:pt x="286" y="201"/>
                  <a:pt x="286" y="201"/>
                </a:cubicBezTo>
                <a:cubicBezTo>
                  <a:pt x="213" y="201"/>
                  <a:pt x="213" y="201"/>
                  <a:pt x="213" y="201"/>
                </a:cubicBezTo>
                <a:cubicBezTo>
                  <a:pt x="236" y="197"/>
                  <a:pt x="254" y="177"/>
                  <a:pt x="254" y="153"/>
                </a:cubicBezTo>
                <a:cubicBezTo>
                  <a:pt x="254" y="151"/>
                  <a:pt x="253" y="149"/>
                  <a:pt x="253" y="147"/>
                </a:cubicBezTo>
                <a:cubicBezTo>
                  <a:pt x="253" y="147"/>
                  <a:pt x="253" y="147"/>
                  <a:pt x="253" y="147"/>
                </a:cubicBezTo>
                <a:cubicBezTo>
                  <a:pt x="252" y="140"/>
                  <a:pt x="250" y="133"/>
                  <a:pt x="246" y="127"/>
                </a:cubicBezTo>
                <a:cubicBezTo>
                  <a:pt x="246" y="127"/>
                  <a:pt x="246" y="127"/>
                  <a:pt x="246" y="127"/>
                </a:cubicBezTo>
                <a:cubicBezTo>
                  <a:pt x="245" y="126"/>
                  <a:pt x="245" y="126"/>
                  <a:pt x="245" y="125"/>
                </a:cubicBezTo>
                <a:cubicBezTo>
                  <a:pt x="245" y="125"/>
                  <a:pt x="245" y="125"/>
                  <a:pt x="245" y="125"/>
                </a:cubicBezTo>
                <a:cubicBezTo>
                  <a:pt x="244" y="125"/>
                  <a:pt x="244" y="124"/>
                  <a:pt x="244" y="124"/>
                </a:cubicBezTo>
                <a:cubicBezTo>
                  <a:pt x="244" y="124"/>
                  <a:pt x="244" y="124"/>
                  <a:pt x="244" y="124"/>
                </a:cubicBezTo>
                <a:cubicBezTo>
                  <a:pt x="244" y="123"/>
                  <a:pt x="243" y="123"/>
                  <a:pt x="243" y="123"/>
                </a:cubicBezTo>
                <a:cubicBezTo>
                  <a:pt x="243" y="123"/>
                  <a:pt x="243" y="122"/>
                  <a:pt x="243" y="122"/>
                </a:cubicBezTo>
                <a:cubicBezTo>
                  <a:pt x="243" y="122"/>
                  <a:pt x="242" y="122"/>
                  <a:pt x="242" y="122"/>
                </a:cubicBezTo>
                <a:cubicBezTo>
                  <a:pt x="242" y="122"/>
                  <a:pt x="242" y="122"/>
                  <a:pt x="242" y="121"/>
                </a:cubicBezTo>
                <a:cubicBezTo>
                  <a:pt x="242" y="121"/>
                  <a:pt x="242" y="121"/>
                  <a:pt x="242" y="121"/>
                </a:cubicBezTo>
                <a:cubicBezTo>
                  <a:pt x="241" y="121"/>
                  <a:pt x="241" y="121"/>
                  <a:pt x="241" y="120"/>
                </a:cubicBezTo>
                <a:cubicBezTo>
                  <a:pt x="241" y="120"/>
                  <a:pt x="241" y="120"/>
                  <a:pt x="241" y="120"/>
                </a:cubicBezTo>
                <a:cubicBezTo>
                  <a:pt x="241" y="120"/>
                  <a:pt x="241" y="120"/>
                  <a:pt x="241" y="120"/>
                </a:cubicBezTo>
                <a:cubicBezTo>
                  <a:pt x="240" y="120"/>
                  <a:pt x="240" y="120"/>
                  <a:pt x="240" y="120"/>
                </a:cubicBezTo>
                <a:cubicBezTo>
                  <a:pt x="240" y="119"/>
                  <a:pt x="240" y="119"/>
                  <a:pt x="240" y="119"/>
                </a:cubicBezTo>
                <a:cubicBezTo>
                  <a:pt x="240" y="119"/>
                  <a:pt x="240" y="119"/>
                  <a:pt x="239" y="119"/>
                </a:cubicBezTo>
                <a:cubicBezTo>
                  <a:pt x="239" y="119"/>
                  <a:pt x="239" y="118"/>
                  <a:pt x="239" y="118"/>
                </a:cubicBezTo>
                <a:cubicBezTo>
                  <a:pt x="239" y="118"/>
                  <a:pt x="239" y="118"/>
                  <a:pt x="239" y="118"/>
                </a:cubicBezTo>
                <a:cubicBezTo>
                  <a:pt x="239" y="118"/>
                  <a:pt x="238" y="118"/>
                  <a:pt x="238" y="118"/>
                </a:cubicBezTo>
                <a:cubicBezTo>
                  <a:pt x="238" y="117"/>
                  <a:pt x="238" y="117"/>
                  <a:pt x="238" y="117"/>
                </a:cubicBezTo>
                <a:cubicBezTo>
                  <a:pt x="238" y="117"/>
                  <a:pt x="238" y="117"/>
                  <a:pt x="237" y="117"/>
                </a:cubicBezTo>
                <a:cubicBezTo>
                  <a:pt x="237" y="117"/>
                  <a:pt x="237" y="117"/>
                  <a:pt x="237" y="117"/>
                </a:cubicBezTo>
                <a:cubicBezTo>
                  <a:pt x="237" y="116"/>
                  <a:pt x="237" y="116"/>
                  <a:pt x="237" y="116"/>
                </a:cubicBezTo>
                <a:cubicBezTo>
                  <a:pt x="237" y="116"/>
                  <a:pt x="237" y="116"/>
                  <a:pt x="237" y="116"/>
                </a:cubicBezTo>
                <a:cubicBezTo>
                  <a:pt x="236" y="116"/>
                  <a:pt x="236" y="116"/>
                  <a:pt x="236" y="115"/>
                </a:cubicBezTo>
                <a:cubicBezTo>
                  <a:pt x="236" y="115"/>
                  <a:pt x="236" y="115"/>
                  <a:pt x="236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4"/>
                  <a:pt x="234" y="114"/>
                  <a:pt x="234" y="114"/>
                </a:cubicBezTo>
                <a:cubicBezTo>
                  <a:pt x="234" y="114"/>
                  <a:pt x="234" y="114"/>
                  <a:pt x="234" y="114"/>
                </a:cubicBezTo>
                <a:cubicBezTo>
                  <a:pt x="234" y="114"/>
                  <a:pt x="234" y="114"/>
                  <a:pt x="233" y="113"/>
                </a:cubicBezTo>
                <a:cubicBezTo>
                  <a:pt x="233" y="113"/>
                  <a:pt x="233" y="113"/>
                  <a:pt x="233" y="113"/>
                </a:cubicBezTo>
                <a:cubicBezTo>
                  <a:pt x="233" y="113"/>
                  <a:pt x="233" y="113"/>
                  <a:pt x="232" y="113"/>
                </a:cubicBezTo>
                <a:cubicBezTo>
                  <a:pt x="232" y="113"/>
                  <a:pt x="232" y="113"/>
                  <a:pt x="232" y="113"/>
                </a:cubicBezTo>
                <a:cubicBezTo>
                  <a:pt x="227" y="109"/>
                  <a:pt x="220" y="106"/>
                  <a:pt x="213" y="105"/>
                </a:cubicBezTo>
                <a:cubicBezTo>
                  <a:pt x="227" y="105"/>
                  <a:pt x="227" y="105"/>
                  <a:pt x="227" y="105"/>
                </a:cubicBezTo>
                <a:cubicBezTo>
                  <a:pt x="163" y="0"/>
                  <a:pt x="163" y="0"/>
                  <a:pt x="163" y="0"/>
                </a:cubicBezTo>
                <a:close/>
                <a:moveTo>
                  <a:pt x="197" y="201"/>
                </a:moveTo>
                <a:cubicBezTo>
                  <a:pt x="60" y="201"/>
                  <a:pt x="60" y="201"/>
                  <a:pt x="60" y="201"/>
                </a:cubicBezTo>
                <a:cubicBezTo>
                  <a:pt x="75" y="176"/>
                  <a:pt x="75" y="176"/>
                  <a:pt x="75" y="176"/>
                </a:cubicBezTo>
                <a:cubicBezTo>
                  <a:pt x="75" y="176"/>
                  <a:pt x="75" y="176"/>
                  <a:pt x="75" y="176"/>
                </a:cubicBezTo>
                <a:cubicBezTo>
                  <a:pt x="162" y="176"/>
                  <a:pt x="162" y="176"/>
                  <a:pt x="162" y="176"/>
                </a:cubicBezTo>
                <a:cubicBezTo>
                  <a:pt x="169" y="189"/>
                  <a:pt x="182" y="198"/>
                  <a:pt x="197" y="201"/>
                </a:cubicBezTo>
                <a:cubicBezTo>
                  <a:pt x="197" y="201"/>
                  <a:pt x="197" y="201"/>
                  <a:pt x="197" y="201"/>
                </a:cubicBezTo>
                <a:close/>
                <a:moveTo>
                  <a:pt x="119" y="105"/>
                </a:moveTo>
                <a:cubicBezTo>
                  <a:pt x="197" y="105"/>
                  <a:pt x="197" y="105"/>
                  <a:pt x="197" y="105"/>
                </a:cubicBezTo>
                <a:cubicBezTo>
                  <a:pt x="182" y="107"/>
                  <a:pt x="169" y="117"/>
                  <a:pt x="162" y="129"/>
                </a:cubicBezTo>
                <a:cubicBezTo>
                  <a:pt x="104" y="129"/>
                  <a:pt x="104" y="129"/>
                  <a:pt x="104" y="129"/>
                </a:cubicBezTo>
                <a:cubicBezTo>
                  <a:pt x="119" y="105"/>
                  <a:pt x="119" y="105"/>
                  <a:pt x="119" y="105"/>
                </a:cubicBezTo>
                <a:close/>
                <a:moveTo>
                  <a:pt x="158" y="164"/>
                </a:moveTo>
                <a:cubicBezTo>
                  <a:pt x="82" y="164"/>
                  <a:pt x="82" y="164"/>
                  <a:pt x="82" y="164"/>
                </a:cubicBezTo>
                <a:cubicBezTo>
                  <a:pt x="96" y="141"/>
                  <a:pt x="96" y="141"/>
                  <a:pt x="96" y="141"/>
                </a:cubicBezTo>
                <a:cubicBezTo>
                  <a:pt x="158" y="141"/>
                  <a:pt x="158" y="141"/>
                  <a:pt x="158" y="141"/>
                </a:cubicBezTo>
                <a:cubicBezTo>
                  <a:pt x="157" y="145"/>
                  <a:pt x="156" y="149"/>
                  <a:pt x="156" y="153"/>
                </a:cubicBezTo>
                <a:cubicBezTo>
                  <a:pt x="156" y="157"/>
                  <a:pt x="157" y="161"/>
                  <a:pt x="158" y="164"/>
                </a:cubicBezTo>
                <a:cubicBezTo>
                  <a:pt x="158" y="164"/>
                  <a:pt x="158" y="164"/>
                  <a:pt x="158" y="164"/>
                </a:cubicBezTo>
                <a:close/>
                <a:moveTo>
                  <a:pt x="108" y="294"/>
                </a:moveTo>
                <a:cubicBezTo>
                  <a:pt x="108" y="303"/>
                  <a:pt x="108" y="303"/>
                  <a:pt x="108" y="303"/>
                </a:cubicBezTo>
                <a:cubicBezTo>
                  <a:pt x="123" y="303"/>
                  <a:pt x="123" y="303"/>
                  <a:pt x="123" y="303"/>
                </a:cubicBezTo>
                <a:cubicBezTo>
                  <a:pt x="123" y="304"/>
                  <a:pt x="121" y="310"/>
                  <a:pt x="112" y="310"/>
                </a:cubicBezTo>
                <a:cubicBezTo>
                  <a:pt x="112" y="310"/>
                  <a:pt x="107" y="310"/>
                  <a:pt x="102" y="308"/>
                </a:cubicBezTo>
                <a:cubicBezTo>
                  <a:pt x="102" y="319"/>
                  <a:pt x="102" y="319"/>
                  <a:pt x="102" y="319"/>
                </a:cubicBezTo>
                <a:cubicBezTo>
                  <a:pt x="105" y="320"/>
                  <a:pt x="110" y="321"/>
                  <a:pt x="115" y="321"/>
                </a:cubicBezTo>
                <a:cubicBezTo>
                  <a:pt x="133" y="321"/>
                  <a:pt x="141" y="310"/>
                  <a:pt x="141" y="299"/>
                </a:cubicBezTo>
                <a:cubicBezTo>
                  <a:pt x="141" y="290"/>
                  <a:pt x="137" y="276"/>
                  <a:pt x="114" y="276"/>
                </a:cubicBezTo>
                <a:cubicBezTo>
                  <a:pt x="112" y="276"/>
                  <a:pt x="108" y="276"/>
                  <a:pt x="103" y="277"/>
                </a:cubicBezTo>
                <a:cubicBezTo>
                  <a:pt x="102" y="277"/>
                  <a:pt x="102" y="277"/>
                  <a:pt x="102" y="277"/>
                </a:cubicBezTo>
                <a:cubicBezTo>
                  <a:pt x="102" y="289"/>
                  <a:pt x="102" y="289"/>
                  <a:pt x="102" y="289"/>
                </a:cubicBezTo>
                <a:cubicBezTo>
                  <a:pt x="106" y="287"/>
                  <a:pt x="110" y="287"/>
                  <a:pt x="112" y="287"/>
                </a:cubicBezTo>
                <a:cubicBezTo>
                  <a:pt x="120" y="287"/>
                  <a:pt x="123" y="291"/>
                  <a:pt x="123" y="294"/>
                </a:cubicBezTo>
                <a:cubicBezTo>
                  <a:pt x="108" y="294"/>
                  <a:pt x="108" y="294"/>
                  <a:pt x="108" y="294"/>
                </a:cubicBezTo>
                <a:close/>
                <a:moveTo>
                  <a:pt x="93" y="308"/>
                </a:moveTo>
                <a:cubicBezTo>
                  <a:pt x="88" y="309"/>
                  <a:pt x="86" y="310"/>
                  <a:pt x="84" y="310"/>
                </a:cubicBezTo>
                <a:cubicBezTo>
                  <a:pt x="74" y="310"/>
                  <a:pt x="72" y="302"/>
                  <a:pt x="72" y="298"/>
                </a:cubicBezTo>
                <a:cubicBezTo>
                  <a:pt x="72" y="292"/>
                  <a:pt x="77" y="287"/>
                  <a:pt x="84" y="287"/>
                </a:cubicBezTo>
                <a:cubicBezTo>
                  <a:pt x="87" y="287"/>
                  <a:pt x="90" y="288"/>
                  <a:pt x="93" y="289"/>
                </a:cubicBezTo>
                <a:cubicBezTo>
                  <a:pt x="93" y="277"/>
                  <a:pt x="93" y="277"/>
                  <a:pt x="93" y="277"/>
                </a:cubicBezTo>
                <a:cubicBezTo>
                  <a:pt x="92" y="277"/>
                  <a:pt x="92" y="277"/>
                  <a:pt x="92" y="277"/>
                </a:cubicBezTo>
                <a:cubicBezTo>
                  <a:pt x="90" y="277"/>
                  <a:pt x="86" y="276"/>
                  <a:pt x="81" y="276"/>
                </a:cubicBezTo>
                <a:cubicBezTo>
                  <a:pt x="61" y="276"/>
                  <a:pt x="54" y="287"/>
                  <a:pt x="54" y="299"/>
                </a:cubicBezTo>
                <a:cubicBezTo>
                  <a:pt x="54" y="312"/>
                  <a:pt x="63" y="321"/>
                  <a:pt x="80" y="321"/>
                </a:cubicBezTo>
                <a:cubicBezTo>
                  <a:pt x="84" y="321"/>
                  <a:pt x="88" y="321"/>
                  <a:pt x="93" y="319"/>
                </a:cubicBezTo>
                <a:cubicBezTo>
                  <a:pt x="93" y="308"/>
                  <a:pt x="93" y="308"/>
                  <a:pt x="93" y="308"/>
                </a:cubicBezTo>
                <a:cubicBezTo>
                  <a:pt x="93" y="308"/>
                  <a:pt x="93" y="308"/>
                  <a:pt x="93" y="308"/>
                </a:cubicBezTo>
                <a:close/>
                <a:moveTo>
                  <a:pt x="27" y="287"/>
                </a:moveTo>
                <a:cubicBezTo>
                  <a:pt x="31" y="301"/>
                  <a:pt x="31" y="301"/>
                  <a:pt x="31" y="301"/>
                </a:cubicBezTo>
                <a:cubicBezTo>
                  <a:pt x="22" y="301"/>
                  <a:pt x="22" y="301"/>
                  <a:pt x="22" y="301"/>
                </a:cubicBezTo>
                <a:cubicBezTo>
                  <a:pt x="26" y="287"/>
                  <a:pt x="26" y="287"/>
                  <a:pt x="26" y="287"/>
                </a:cubicBezTo>
                <a:cubicBezTo>
                  <a:pt x="27" y="287"/>
                  <a:pt x="27" y="287"/>
                  <a:pt x="27" y="287"/>
                </a:cubicBezTo>
                <a:close/>
                <a:moveTo>
                  <a:pt x="16" y="277"/>
                </a:moveTo>
                <a:cubicBezTo>
                  <a:pt x="0" y="321"/>
                  <a:pt x="0" y="321"/>
                  <a:pt x="0" y="321"/>
                </a:cubicBezTo>
                <a:cubicBezTo>
                  <a:pt x="17" y="321"/>
                  <a:pt x="17" y="321"/>
                  <a:pt x="17" y="321"/>
                </a:cubicBezTo>
                <a:cubicBezTo>
                  <a:pt x="20" y="311"/>
                  <a:pt x="20" y="311"/>
                  <a:pt x="20" y="311"/>
                </a:cubicBezTo>
                <a:cubicBezTo>
                  <a:pt x="33" y="311"/>
                  <a:pt x="33" y="311"/>
                  <a:pt x="33" y="311"/>
                </a:cubicBezTo>
                <a:cubicBezTo>
                  <a:pt x="36" y="321"/>
                  <a:pt x="36" y="321"/>
                  <a:pt x="36" y="321"/>
                </a:cubicBezTo>
                <a:cubicBezTo>
                  <a:pt x="54" y="321"/>
                  <a:pt x="54" y="321"/>
                  <a:pt x="54" y="321"/>
                </a:cubicBezTo>
                <a:cubicBezTo>
                  <a:pt x="38" y="277"/>
                  <a:pt x="38" y="277"/>
                  <a:pt x="38" y="277"/>
                </a:cubicBezTo>
                <a:cubicBezTo>
                  <a:pt x="16" y="277"/>
                  <a:pt x="16" y="277"/>
                  <a:pt x="16" y="277"/>
                </a:cubicBezTo>
                <a:close/>
                <a:moveTo>
                  <a:pt x="274" y="277"/>
                </a:moveTo>
                <a:cubicBezTo>
                  <a:pt x="274" y="321"/>
                  <a:pt x="274" y="321"/>
                  <a:pt x="274" y="321"/>
                </a:cubicBezTo>
                <a:cubicBezTo>
                  <a:pt x="313" y="321"/>
                  <a:pt x="313" y="321"/>
                  <a:pt x="313" y="321"/>
                </a:cubicBezTo>
                <a:cubicBezTo>
                  <a:pt x="313" y="310"/>
                  <a:pt x="313" y="310"/>
                  <a:pt x="313" y="310"/>
                </a:cubicBezTo>
                <a:cubicBezTo>
                  <a:pt x="291" y="310"/>
                  <a:pt x="291" y="310"/>
                  <a:pt x="291" y="310"/>
                </a:cubicBezTo>
                <a:cubicBezTo>
                  <a:pt x="291" y="303"/>
                  <a:pt x="291" y="303"/>
                  <a:pt x="291" y="303"/>
                </a:cubicBezTo>
                <a:cubicBezTo>
                  <a:pt x="311" y="303"/>
                  <a:pt x="311" y="303"/>
                  <a:pt x="311" y="303"/>
                </a:cubicBezTo>
                <a:cubicBezTo>
                  <a:pt x="311" y="293"/>
                  <a:pt x="311" y="293"/>
                  <a:pt x="311" y="293"/>
                </a:cubicBezTo>
                <a:cubicBezTo>
                  <a:pt x="291" y="293"/>
                  <a:pt x="291" y="293"/>
                  <a:pt x="291" y="293"/>
                </a:cubicBezTo>
                <a:cubicBezTo>
                  <a:pt x="291" y="287"/>
                  <a:pt x="291" y="287"/>
                  <a:pt x="291" y="287"/>
                </a:cubicBezTo>
                <a:cubicBezTo>
                  <a:pt x="312" y="287"/>
                  <a:pt x="312" y="287"/>
                  <a:pt x="312" y="287"/>
                </a:cubicBezTo>
                <a:cubicBezTo>
                  <a:pt x="312" y="277"/>
                  <a:pt x="312" y="277"/>
                  <a:pt x="312" y="277"/>
                </a:cubicBezTo>
                <a:cubicBezTo>
                  <a:pt x="274" y="277"/>
                  <a:pt x="274" y="277"/>
                  <a:pt x="274" y="277"/>
                </a:cubicBezTo>
                <a:close/>
                <a:moveTo>
                  <a:pt x="263" y="277"/>
                </a:moveTo>
                <a:cubicBezTo>
                  <a:pt x="258" y="276"/>
                  <a:pt x="253" y="276"/>
                  <a:pt x="249" y="276"/>
                </a:cubicBezTo>
                <a:cubicBezTo>
                  <a:pt x="230" y="276"/>
                  <a:pt x="226" y="284"/>
                  <a:pt x="226" y="290"/>
                </a:cubicBezTo>
                <a:cubicBezTo>
                  <a:pt x="226" y="301"/>
                  <a:pt x="236" y="303"/>
                  <a:pt x="242" y="304"/>
                </a:cubicBezTo>
                <a:cubicBezTo>
                  <a:pt x="245" y="305"/>
                  <a:pt x="249" y="305"/>
                  <a:pt x="249" y="308"/>
                </a:cubicBezTo>
                <a:cubicBezTo>
                  <a:pt x="249" y="310"/>
                  <a:pt x="245" y="311"/>
                  <a:pt x="242" y="311"/>
                </a:cubicBezTo>
                <a:cubicBezTo>
                  <a:pt x="238" y="311"/>
                  <a:pt x="233" y="310"/>
                  <a:pt x="227" y="308"/>
                </a:cubicBezTo>
                <a:cubicBezTo>
                  <a:pt x="227" y="319"/>
                  <a:pt x="227" y="319"/>
                  <a:pt x="227" y="319"/>
                </a:cubicBezTo>
                <a:cubicBezTo>
                  <a:pt x="233" y="321"/>
                  <a:pt x="240" y="321"/>
                  <a:pt x="245" y="321"/>
                </a:cubicBezTo>
                <a:cubicBezTo>
                  <a:pt x="264" y="321"/>
                  <a:pt x="266" y="311"/>
                  <a:pt x="266" y="307"/>
                </a:cubicBezTo>
                <a:cubicBezTo>
                  <a:pt x="266" y="295"/>
                  <a:pt x="256" y="294"/>
                  <a:pt x="248" y="292"/>
                </a:cubicBezTo>
                <a:cubicBezTo>
                  <a:pt x="246" y="292"/>
                  <a:pt x="243" y="291"/>
                  <a:pt x="243" y="289"/>
                </a:cubicBezTo>
                <a:cubicBezTo>
                  <a:pt x="243" y="286"/>
                  <a:pt x="247" y="286"/>
                  <a:pt x="250" y="286"/>
                </a:cubicBezTo>
                <a:cubicBezTo>
                  <a:pt x="256" y="286"/>
                  <a:pt x="260" y="288"/>
                  <a:pt x="263" y="289"/>
                </a:cubicBezTo>
                <a:cubicBezTo>
                  <a:pt x="263" y="277"/>
                  <a:pt x="263" y="277"/>
                  <a:pt x="263" y="277"/>
                </a:cubicBezTo>
                <a:cubicBezTo>
                  <a:pt x="263" y="277"/>
                  <a:pt x="263" y="277"/>
                  <a:pt x="263" y="277"/>
                </a:cubicBezTo>
                <a:close/>
                <a:moveTo>
                  <a:pt x="195" y="287"/>
                </a:moveTo>
                <a:cubicBezTo>
                  <a:pt x="199" y="301"/>
                  <a:pt x="199" y="301"/>
                  <a:pt x="199" y="301"/>
                </a:cubicBezTo>
                <a:cubicBezTo>
                  <a:pt x="190" y="301"/>
                  <a:pt x="190" y="301"/>
                  <a:pt x="190" y="301"/>
                </a:cubicBezTo>
                <a:cubicBezTo>
                  <a:pt x="194" y="287"/>
                  <a:pt x="194" y="287"/>
                  <a:pt x="194" y="287"/>
                </a:cubicBezTo>
                <a:cubicBezTo>
                  <a:pt x="195" y="287"/>
                  <a:pt x="195" y="287"/>
                  <a:pt x="195" y="287"/>
                </a:cubicBezTo>
                <a:close/>
                <a:moveTo>
                  <a:pt x="183" y="277"/>
                </a:moveTo>
                <a:cubicBezTo>
                  <a:pt x="168" y="321"/>
                  <a:pt x="168" y="321"/>
                  <a:pt x="168" y="321"/>
                </a:cubicBezTo>
                <a:cubicBezTo>
                  <a:pt x="185" y="321"/>
                  <a:pt x="185" y="321"/>
                  <a:pt x="185" y="321"/>
                </a:cubicBezTo>
                <a:cubicBezTo>
                  <a:pt x="188" y="311"/>
                  <a:pt x="188" y="311"/>
                  <a:pt x="188" y="311"/>
                </a:cubicBezTo>
                <a:cubicBezTo>
                  <a:pt x="201" y="311"/>
                  <a:pt x="201" y="311"/>
                  <a:pt x="201" y="311"/>
                </a:cubicBezTo>
                <a:cubicBezTo>
                  <a:pt x="204" y="321"/>
                  <a:pt x="204" y="321"/>
                  <a:pt x="204" y="321"/>
                </a:cubicBezTo>
                <a:cubicBezTo>
                  <a:pt x="222" y="321"/>
                  <a:pt x="222" y="321"/>
                  <a:pt x="222" y="321"/>
                </a:cubicBezTo>
                <a:cubicBezTo>
                  <a:pt x="206" y="277"/>
                  <a:pt x="206" y="277"/>
                  <a:pt x="206" y="277"/>
                </a:cubicBezTo>
                <a:cubicBezTo>
                  <a:pt x="183" y="277"/>
                  <a:pt x="183" y="277"/>
                  <a:pt x="183" y="277"/>
                </a:cubicBezTo>
                <a:close/>
                <a:moveTo>
                  <a:pt x="156" y="293"/>
                </a:moveTo>
                <a:cubicBezTo>
                  <a:pt x="160" y="293"/>
                  <a:pt x="162" y="296"/>
                  <a:pt x="162" y="300"/>
                </a:cubicBezTo>
                <a:cubicBezTo>
                  <a:pt x="162" y="303"/>
                  <a:pt x="160" y="306"/>
                  <a:pt x="156" y="306"/>
                </a:cubicBezTo>
                <a:cubicBezTo>
                  <a:pt x="153" y="306"/>
                  <a:pt x="150" y="303"/>
                  <a:pt x="150" y="300"/>
                </a:cubicBezTo>
                <a:cubicBezTo>
                  <a:pt x="150" y="296"/>
                  <a:pt x="153" y="293"/>
                  <a:pt x="156" y="293"/>
                </a:cubicBezTo>
                <a:cubicBezTo>
                  <a:pt x="156" y="293"/>
                  <a:pt x="156" y="293"/>
                  <a:pt x="156" y="293"/>
                </a:cubicBezTo>
                <a:cubicBezTo>
                  <a:pt x="156" y="293"/>
                  <a:pt x="156" y="293"/>
                  <a:pt x="156" y="293"/>
                </a:cubicBezTo>
                <a:close/>
              </a:path>
            </a:pathLst>
          </a:custGeom>
          <a:solidFill>
            <a:srgbClr val="0035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8" name="Freeform 6"/>
          <p:cNvSpPr>
            <a:spLocks noEditPoints="1"/>
          </p:cNvSpPr>
          <p:nvPr userDrawn="1"/>
        </p:nvSpPr>
        <p:spPr bwMode="auto">
          <a:xfrm>
            <a:off x="941388" y="1135063"/>
            <a:ext cx="6884988" cy="233363"/>
          </a:xfrm>
          <a:custGeom>
            <a:avLst/>
            <a:gdLst>
              <a:gd name="T0" fmla="*/ 23 w 4337"/>
              <a:gd name="T1" fmla="*/ 110 h 147"/>
              <a:gd name="T2" fmla="*/ 4267 w 4337"/>
              <a:gd name="T3" fmla="*/ 110 h 147"/>
              <a:gd name="T4" fmla="*/ 4244 w 4337"/>
              <a:gd name="T5" fmla="*/ 147 h 147"/>
              <a:gd name="T6" fmla="*/ 0 w 4337"/>
              <a:gd name="T7" fmla="*/ 147 h 147"/>
              <a:gd name="T8" fmla="*/ 23 w 4337"/>
              <a:gd name="T9" fmla="*/ 110 h 147"/>
              <a:gd name="T10" fmla="*/ 35 w 4337"/>
              <a:gd name="T11" fmla="*/ 92 h 147"/>
              <a:gd name="T12" fmla="*/ 4279 w 4337"/>
              <a:gd name="T13" fmla="*/ 92 h 147"/>
              <a:gd name="T14" fmla="*/ 4302 w 4337"/>
              <a:gd name="T15" fmla="*/ 55 h 147"/>
              <a:gd name="T16" fmla="*/ 58 w 4337"/>
              <a:gd name="T17" fmla="*/ 55 h 147"/>
              <a:gd name="T18" fmla="*/ 35 w 4337"/>
              <a:gd name="T19" fmla="*/ 92 h 147"/>
              <a:gd name="T20" fmla="*/ 93 w 4337"/>
              <a:gd name="T21" fmla="*/ 0 h 147"/>
              <a:gd name="T22" fmla="*/ 70 w 4337"/>
              <a:gd name="T23" fmla="*/ 37 h 147"/>
              <a:gd name="T24" fmla="*/ 4314 w 4337"/>
              <a:gd name="T25" fmla="*/ 37 h 147"/>
              <a:gd name="T26" fmla="*/ 4337 w 4337"/>
              <a:gd name="T27" fmla="*/ 0 h 147"/>
              <a:gd name="T28" fmla="*/ 93 w 4337"/>
              <a:gd name="T29" fmla="*/ 0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337" h="147">
                <a:moveTo>
                  <a:pt x="23" y="110"/>
                </a:moveTo>
                <a:lnTo>
                  <a:pt x="4267" y="110"/>
                </a:lnTo>
                <a:lnTo>
                  <a:pt x="4244" y="147"/>
                </a:lnTo>
                <a:lnTo>
                  <a:pt x="0" y="147"/>
                </a:lnTo>
                <a:lnTo>
                  <a:pt x="23" y="110"/>
                </a:lnTo>
                <a:close/>
                <a:moveTo>
                  <a:pt x="35" y="92"/>
                </a:moveTo>
                <a:lnTo>
                  <a:pt x="4279" y="92"/>
                </a:lnTo>
                <a:lnTo>
                  <a:pt x="4302" y="55"/>
                </a:lnTo>
                <a:lnTo>
                  <a:pt x="58" y="55"/>
                </a:lnTo>
                <a:lnTo>
                  <a:pt x="35" y="92"/>
                </a:lnTo>
                <a:close/>
                <a:moveTo>
                  <a:pt x="93" y="0"/>
                </a:moveTo>
                <a:lnTo>
                  <a:pt x="70" y="37"/>
                </a:lnTo>
                <a:lnTo>
                  <a:pt x="4314" y="37"/>
                </a:lnTo>
                <a:lnTo>
                  <a:pt x="4337" y="0"/>
                </a:lnTo>
                <a:lnTo>
                  <a:pt x="93" y="0"/>
                </a:lnTo>
                <a:close/>
              </a:path>
            </a:pathLst>
          </a:custGeom>
          <a:solidFill>
            <a:srgbClr val="E0F1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>
          <a:xfrm>
            <a:off x="8440615" y="6324600"/>
            <a:ext cx="388340" cy="233364"/>
          </a:xfrm>
        </p:spPr>
        <p:txBody>
          <a:bodyPr/>
          <a:lstStyle>
            <a:lvl1pPr algn="r"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37726B6-3386-492A-8DF3-B4BBCF0A00E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993529" y="6240432"/>
            <a:ext cx="6919546" cy="46166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ru-RU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Содержание данной презентации носит исключительно презентационный характер, не может быть рассмотрено в качестве коммерческого предложения, не накладывает какие-либо обязательства на ASE и ее дочерние общества. Информация, представленная в данной презентации, не может быть использована третьими лицами.</a:t>
            </a:r>
            <a:endParaRPr lang="ru-RU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37183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567" userDrawn="1">
          <p15:clr>
            <a:srgbClr val="FBAE40"/>
          </p15:clr>
        </p15:guide>
        <p15:guide id="2" pos="4904" userDrawn="1">
          <p15:clr>
            <a:srgbClr val="FBAE40"/>
          </p15:clr>
        </p15:guide>
        <p15:guide id="3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416061" y="2057398"/>
            <a:ext cx="2371945" cy="4053256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993530" y="2057398"/>
            <a:ext cx="4212000" cy="4053256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ru-RU" dirty="0"/>
          </a:p>
        </p:txBody>
      </p:sp>
      <p:grpSp>
        <p:nvGrpSpPr>
          <p:cNvPr id="19" name="Группа 18"/>
          <p:cNvGrpSpPr/>
          <p:nvPr userDrawn="1"/>
        </p:nvGrpSpPr>
        <p:grpSpPr>
          <a:xfrm>
            <a:off x="8758234" y="6324603"/>
            <a:ext cx="385773" cy="233363"/>
            <a:chOff x="11674462" y="6324600"/>
            <a:chExt cx="514363" cy="233363"/>
          </a:xfrm>
        </p:grpSpPr>
        <p:sp>
          <p:nvSpPr>
            <p:cNvPr id="20" name="Freeform 16"/>
            <p:cNvSpPr>
              <a:spLocks/>
            </p:cNvSpPr>
            <p:nvPr userDrawn="1"/>
          </p:nvSpPr>
          <p:spPr bwMode="auto">
            <a:xfrm>
              <a:off x="11674467" y="6497638"/>
              <a:ext cx="514350" cy="60325"/>
            </a:xfrm>
            <a:custGeom>
              <a:avLst/>
              <a:gdLst>
                <a:gd name="T0" fmla="*/ 0 w 216"/>
                <a:gd name="T1" fmla="*/ 25 h 25"/>
                <a:gd name="T2" fmla="*/ 0 w 216"/>
                <a:gd name="T3" fmla="*/ 25 h 25"/>
                <a:gd name="T4" fmla="*/ 36 w 216"/>
                <a:gd name="T5" fmla="*/ 0 h 25"/>
                <a:gd name="T6" fmla="*/ 216 w 216"/>
                <a:gd name="T7" fmla="*/ 0 h 25"/>
                <a:gd name="T8" fmla="*/ 216 w 216"/>
                <a:gd name="T9" fmla="*/ 0 h 25"/>
                <a:gd name="T10" fmla="*/ 216 w 216"/>
                <a:gd name="T11" fmla="*/ 25 h 25"/>
                <a:gd name="T12" fmla="*/ 0 w 216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25"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5" y="22"/>
                    <a:pt x="28" y="13"/>
                    <a:pt x="3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25"/>
                    <a:pt x="216" y="25"/>
                    <a:pt x="216" y="25"/>
                  </a:cubicBezTo>
                  <a:cubicBezTo>
                    <a:pt x="0" y="25"/>
                    <a:pt x="0" y="25"/>
                    <a:pt x="0" y="25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800" dirty="0"/>
            </a:p>
          </p:txBody>
        </p:sp>
        <p:sp>
          <p:nvSpPr>
            <p:cNvPr id="21" name="Freeform 17"/>
            <p:cNvSpPr>
              <a:spLocks/>
            </p:cNvSpPr>
            <p:nvPr userDrawn="1"/>
          </p:nvSpPr>
          <p:spPr bwMode="auto">
            <a:xfrm>
              <a:off x="11674462" y="6324600"/>
              <a:ext cx="514349" cy="58738"/>
            </a:xfrm>
            <a:custGeom>
              <a:avLst/>
              <a:gdLst>
                <a:gd name="T0" fmla="*/ 216 w 216"/>
                <a:gd name="T1" fmla="*/ 0 h 25"/>
                <a:gd name="T2" fmla="*/ 216 w 216"/>
                <a:gd name="T3" fmla="*/ 25 h 25"/>
                <a:gd name="T4" fmla="*/ 36 w 216"/>
                <a:gd name="T5" fmla="*/ 25 h 25"/>
                <a:gd name="T6" fmla="*/ 0 w 216"/>
                <a:gd name="T7" fmla="*/ 0 h 25"/>
                <a:gd name="T8" fmla="*/ 216 w 216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25">
                  <a:moveTo>
                    <a:pt x="216" y="0"/>
                  </a:moveTo>
                  <a:cubicBezTo>
                    <a:pt x="216" y="25"/>
                    <a:pt x="216" y="25"/>
                    <a:pt x="21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28" y="12"/>
                    <a:pt x="15" y="3"/>
                    <a:pt x="0" y="0"/>
                  </a:cubicBezTo>
                  <a:cubicBezTo>
                    <a:pt x="216" y="0"/>
                    <a:pt x="216" y="0"/>
                    <a:pt x="216" y="0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800" dirty="0"/>
            </a:p>
          </p:txBody>
        </p:sp>
        <p:sp>
          <p:nvSpPr>
            <p:cNvPr id="22" name="Freeform 18"/>
            <p:cNvSpPr>
              <a:spLocks/>
            </p:cNvSpPr>
            <p:nvPr userDrawn="1"/>
          </p:nvSpPr>
          <p:spPr bwMode="auto">
            <a:xfrm>
              <a:off x="11769726" y="6411913"/>
              <a:ext cx="419099" cy="57150"/>
            </a:xfrm>
            <a:custGeom>
              <a:avLst/>
              <a:gdLst>
                <a:gd name="T0" fmla="*/ 0 w 176"/>
                <a:gd name="T1" fmla="*/ 24 h 24"/>
                <a:gd name="T2" fmla="*/ 0 w 176"/>
                <a:gd name="T3" fmla="*/ 24 h 24"/>
                <a:gd name="T4" fmla="*/ 2 w 176"/>
                <a:gd name="T5" fmla="*/ 12 h 24"/>
                <a:gd name="T6" fmla="*/ 0 w 176"/>
                <a:gd name="T7" fmla="*/ 0 h 24"/>
                <a:gd name="T8" fmla="*/ 176 w 176"/>
                <a:gd name="T9" fmla="*/ 0 h 24"/>
                <a:gd name="T10" fmla="*/ 176 w 176"/>
                <a:gd name="T11" fmla="*/ 24 h 24"/>
                <a:gd name="T12" fmla="*/ 0 w 176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24"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" y="20"/>
                    <a:pt x="2" y="16"/>
                    <a:pt x="2" y="12"/>
                  </a:cubicBezTo>
                  <a:cubicBezTo>
                    <a:pt x="2" y="8"/>
                    <a:pt x="1" y="4"/>
                    <a:pt x="0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76" y="24"/>
                    <a:pt x="176" y="24"/>
                    <a:pt x="176" y="24"/>
                  </a:cubicBezTo>
                  <a:cubicBezTo>
                    <a:pt x="0" y="24"/>
                    <a:pt x="0" y="24"/>
                    <a:pt x="0" y="24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800" dirty="0"/>
            </a:p>
          </p:txBody>
        </p:sp>
      </p:grpSp>
      <p:sp>
        <p:nvSpPr>
          <p:cNvPr id="23" name="Подзаголовок 2"/>
          <p:cNvSpPr>
            <a:spLocks noGrp="1"/>
          </p:cNvSpPr>
          <p:nvPr>
            <p:ph type="subTitle" idx="13"/>
          </p:nvPr>
        </p:nvSpPr>
        <p:spPr>
          <a:xfrm>
            <a:off x="1011115" y="1566206"/>
            <a:ext cx="6781681" cy="303213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25" name="Заголовок 1"/>
          <p:cNvSpPr>
            <a:spLocks noGrp="1"/>
          </p:cNvSpPr>
          <p:nvPr>
            <p:ph type="title"/>
          </p:nvPr>
        </p:nvSpPr>
        <p:spPr>
          <a:xfrm>
            <a:off x="1004935" y="365129"/>
            <a:ext cx="6807252" cy="755649"/>
          </a:xfrm>
        </p:spPr>
        <p:txBody>
          <a:bodyPr anchor="b" anchorCtr="0">
            <a:normAutofit/>
          </a:bodyPr>
          <a:lstStyle>
            <a:lvl1pPr>
              <a:defRPr sz="3000" cap="all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26" name="Freeform 5"/>
          <p:cNvSpPr>
            <a:spLocks noEditPoints="1"/>
          </p:cNvSpPr>
          <p:nvPr userDrawn="1"/>
        </p:nvSpPr>
        <p:spPr bwMode="auto">
          <a:xfrm>
            <a:off x="7811477" y="877888"/>
            <a:ext cx="1141413" cy="784226"/>
          </a:xfrm>
          <a:custGeom>
            <a:avLst/>
            <a:gdLst>
              <a:gd name="T0" fmla="*/ 360 w 471"/>
              <a:gd name="T1" fmla="*/ 321 h 321"/>
              <a:gd name="T2" fmla="*/ 163 w 471"/>
              <a:gd name="T3" fmla="*/ 0 h 321"/>
              <a:gd name="T4" fmla="*/ 326 w 471"/>
              <a:gd name="T5" fmla="*/ 265 h 321"/>
              <a:gd name="T6" fmla="*/ 254 w 471"/>
              <a:gd name="T7" fmla="*/ 153 h 321"/>
              <a:gd name="T8" fmla="*/ 246 w 471"/>
              <a:gd name="T9" fmla="*/ 127 h 321"/>
              <a:gd name="T10" fmla="*/ 245 w 471"/>
              <a:gd name="T11" fmla="*/ 125 h 321"/>
              <a:gd name="T12" fmla="*/ 243 w 471"/>
              <a:gd name="T13" fmla="*/ 123 h 321"/>
              <a:gd name="T14" fmla="*/ 242 w 471"/>
              <a:gd name="T15" fmla="*/ 121 h 321"/>
              <a:gd name="T16" fmla="*/ 241 w 471"/>
              <a:gd name="T17" fmla="*/ 120 h 321"/>
              <a:gd name="T18" fmla="*/ 240 w 471"/>
              <a:gd name="T19" fmla="*/ 119 h 321"/>
              <a:gd name="T20" fmla="*/ 239 w 471"/>
              <a:gd name="T21" fmla="*/ 118 h 321"/>
              <a:gd name="T22" fmla="*/ 237 w 471"/>
              <a:gd name="T23" fmla="*/ 117 h 321"/>
              <a:gd name="T24" fmla="*/ 237 w 471"/>
              <a:gd name="T25" fmla="*/ 116 h 321"/>
              <a:gd name="T26" fmla="*/ 235 w 471"/>
              <a:gd name="T27" fmla="*/ 115 h 321"/>
              <a:gd name="T28" fmla="*/ 235 w 471"/>
              <a:gd name="T29" fmla="*/ 115 h 321"/>
              <a:gd name="T30" fmla="*/ 233 w 471"/>
              <a:gd name="T31" fmla="*/ 113 h 321"/>
              <a:gd name="T32" fmla="*/ 232 w 471"/>
              <a:gd name="T33" fmla="*/ 113 h 321"/>
              <a:gd name="T34" fmla="*/ 163 w 471"/>
              <a:gd name="T35" fmla="*/ 0 h 321"/>
              <a:gd name="T36" fmla="*/ 75 w 471"/>
              <a:gd name="T37" fmla="*/ 176 h 321"/>
              <a:gd name="T38" fmla="*/ 197 w 471"/>
              <a:gd name="T39" fmla="*/ 201 h 321"/>
              <a:gd name="T40" fmla="*/ 197 w 471"/>
              <a:gd name="T41" fmla="*/ 105 h 321"/>
              <a:gd name="T42" fmla="*/ 119 w 471"/>
              <a:gd name="T43" fmla="*/ 105 h 321"/>
              <a:gd name="T44" fmla="*/ 96 w 471"/>
              <a:gd name="T45" fmla="*/ 141 h 321"/>
              <a:gd name="T46" fmla="*/ 158 w 471"/>
              <a:gd name="T47" fmla="*/ 164 h 321"/>
              <a:gd name="T48" fmla="*/ 108 w 471"/>
              <a:gd name="T49" fmla="*/ 303 h 321"/>
              <a:gd name="T50" fmla="*/ 102 w 471"/>
              <a:gd name="T51" fmla="*/ 308 h 321"/>
              <a:gd name="T52" fmla="*/ 141 w 471"/>
              <a:gd name="T53" fmla="*/ 299 h 321"/>
              <a:gd name="T54" fmla="*/ 102 w 471"/>
              <a:gd name="T55" fmla="*/ 277 h 321"/>
              <a:gd name="T56" fmla="*/ 123 w 471"/>
              <a:gd name="T57" fmla="*/ 294 h 321"/>
              <a:gd name="T58" fmla="*/ 84 w 471"/>
              <a:gd name="T59" fmla="*/ 310 h 321"/>
              <a:gd name="T60" fmla="*/ 93 w 471"/>
              <a:gd name="T61" fmla="*/ 289 h 321"/>
              <a:gd name="T62" fmla="*/ 81 w 471"/>
              <a:gd name="T63" fmla="*/ 276 h 321"/>
              <a:gd name="T64" fmla="*/ 93 w 471"/>
              <a:gd name="T65" fmla="*/ 319 h 321"/>
              <a:gd name="T66" fmla="*/ 27 w 471"/>
              <a:gd name="T67" fmla="*/ 287 h 321"/>
              <a:gd name="T68" fmla="*/ 26 w 471"/>
              <a:gd name="T69" fmla="*/ 287 h 321"/>
              <a:gd name="T70" fmla="*/ 0 w 471"/>
              <a:gd name="T71" fmla="*/ 321 h 321"/>
              <a:gd name="T72" fmla="*/ 33 w 471"/>
              <a:gd name="T73" fmla="*/ 311 h 321"/>
              <a:gd name="T74" fmla="*/ 38 w 471"/>
              <a:gd name="T75" fmla="*/ 277 h 321"/>
              <a:gd name="T76" fmla="*/ 274 w 471"/>
              <a:gd name="T77" fmla="*/ 321 h 321"/>
              <a:gd name="T78" fmla="*/ 291 w 471"/>
              <a:gd name="T79" fmla="*/ 310 h 321"/>
              <a:gd name="T80" fmla="*/ 311 w 471"/>
              <a:gd name="T81" fmla="*/ 293 h 321"/>
              <a:gd name="T82" fmla="*/ 312 w 471"/>
              <a:gd name="T83" fmla="*/ 287 h 321"/>
              <a:gd name="T84" fmla="*/ 263 w 471"/>
              <a:gd name="T85" fmla="*/ 277 h 321"/>
              <a:gd name="T86" fmla="*/ 242 w 471"/>
              <a:gd name="T87" fmla="*/ 304 h 321"/>
              <a:gd name="T88" fmla="*/ 227 w 471"/>
              <a:gd name="T89" fmla="*/ 308 h 321"/>
              <a:gd name="T90" fmla="*/ 266 w 471"/>
              <a:gd name="T91" fmla="*/ 307 h 321"/>
              <a:gd name="T92" fmla="*/ 250 w 471"/>
              <a:gd name="T93" fmla="*/ 286 h 321"/>
              <a:gd name="T94" fmla="*/ 263 w 471"/>
              <a:gd name="T95" fmla="*/ 277 h 321"/>
              <a:gd name="T96" fmla="*/ 190 w 471"/>
              <a:gd name="T97" fmla="*/ 301 h 321"/>
              <a:gd name="T98" fmla="*/ 183 w 471"/>
              <a:gd name="T99" fmla="*/ 277 h 321"/>
              <a:gd name="T100" fmla="*/ 188 w 471"/>
              <a:gd name="T101" fmla="*/ 311 h 321"/>
              <a:gd name="T102" fmla="*/ 222 w 471"/>
              <a:gd name="T103" fmla="*/ 321 h 321"/>
              <a:gd name="T104" fmla="*/ 156 w 471"/>
              <a:gd name="T105" fmla="*/ 293 h 321"/>
              <a:gd name="T106" fmla="*/ 150 w 471"/>
              <a:gd name="T107" fmla="*/ 300 h 321"/>
              <a:gd name="T108" fmla="*/ 156 w 471"/>
              <a:gd name="T109" fmla="*/ 293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71" h="321">
                <a:moveTo>
                  <a:pt x="444" y="277"/>
                </a:moveTo>
                <a:cubicBezTo>
                  <a:pt x="471" y="321"/>
                  <a:pt x="471" y="321"/>
                  <a:pt x="471" y="321"/>
                </a:cubicBezTo>
                <a:cubicBezTo>
                  <a:pt x="360" y="321"/>
                  <a:pt x="360" y="321"/>
                  <a:pt x="360" y="321"/>
                </a:cubicBezTo>
                <a:cubicBezTo>
                  <a:pt x="333" y="277"/>
                  <a:pt x="333" y="277"/>
                  <a:pt x="333" y="277"/>
                </a:cubicBezTo>
                <a:cubicBezTo>
                  <a:pt x="444" y="277"/>
                  <a:pt x="444" y="277"/>
                  <a:pt x="444" y="277"/>
                </a:cubicBezTo>
                <a:close/>
                <a:moveTo>
                  <a:pt x="163" y="0"/>
                </a:moveTo>
                <a:cubicBezTo>
                  <a:pt x="274" y="0"/>
                  <a:pt x="274" y="0"/>
                  <a:pt x="274" y="0"/>
                </a:cubicBezTo>
                <a:cubicBezTo>
                  <a:pt x="437" y="265"/>
                  <a:pt x="437" y="265"/>
                  <a:pt x="437" y="265"/>
                </a:cubicBezTo>
                <a:cubicBezTo>
                  <a:pt x="326" y="265"/>
                  <a:pt x="326" y="265"/>
                  <a:pt x="326" y="265"/>
                </a:cubicBezTo>
                <a:cubicBezTo>
                  <a:pt x="286" y="201"/>
                  <a:pt x="286" y="201"/>
                  <a:pt x="286" y="201"/>
                </a:cubicBezTo>
                <a:cubicBezTo>
                  <a:pt x="213" y="201"/>
                  <a:pt x="213" y="201"/>
                  <a:pt x="213" y="201"/>
                </a:cubicBezTo>
                <a:cubicBezTo>
                  <a:pt x="236" y="197"/>
                  <a:pt x="254" y="177"/>
                  <a:pt x="254" y="153"/>
                </a:cubicBezTo>
                <a:cubicBezTo>
                  <a:pt x="254" y="151"/>
                  <a:pt x="253" y="149"/>
                  <a:pt x="253" y="147"/>
                </a:cubicBezTo>
                <a:cubicBezTo>
                  <a:pt x="253" y="147"/>
                  <a:pt x="253" y="147"/>
                  <a:pt x="253" y="147"/>
                </a:cubicBezTo>
                <a:cubicBezTo>
                  <a:pt x="252" y="140"/>
                  <a:pt x="250" y="133"/>
                  <a:pt x="246" y="127"/>
                </a:cubicBezTo>
                <a:cubicBezTo>
                  <a:pt x="246" y="127"/>
                  <a:pt x="246" y="127"/>
                  <a:pt x="246" y="127"/>
                </a:cubicBezTo>
                <a:cubicBezTo>
                  <a:pt x="245" y="126"/>
                  <a:pt x="245" y="126"/>
                  <a:pt x="245" y="125"/>
                </a:cubicBezTo>
                <a:cubicBezTo>
                  <a:pt x="245" y="125"/>
                  <a:pt x="245" y="125"/>
                  <a:pt x="245" y="125"/>
                </a:cubicBezTo>
                <a:cubicBezTo>
                  <a:pt x="244" y="125"/>
                  <a:pt x="244" y="124"/>
                  <a:pt x="244" y="124"/>
                </a:cubicBezTo>
                <a:cubicBezTo>
                  <a:pt x="244" y="124"/>
                  <a:pt x="244" y="124"/>
                  <a:pt x="244" y="124"/>
                </a:cubicBezTo>
                <a:cubicBezTo>
                  <a:pt x="244" y="123"/>
                  <a:pt x="243" y="123"/>
                  <a:pt x="243" y="123"/>
                </a:cubicBezTo>
                <a:cubicBezTo>
                  <a:pt x="243" y="123"/>
                  <a:pt x="243" y="122"/>
                  <a:pt x="243" y="122"/>
                </a:cubicBezTo>
                <a:cubicBezTo>
                  <a:pt x="243" y="122"/>
                  <a:pt x="242" y="122"/>
                  <a:pt x="242" y="122"/>
                </a:cubicBezTo>
                <a:cubicBezTo>
                  <a:pt x="242" y="122"/>
                  <a:pt x="242" y="122"/>
                  <a:pt x="242" y="121"/>
                </a:cubicBezTo>
                <a:cubicBezTo>
                  <a:pt x="242" y="121"/>
                  <a:pt x="242" y="121"/>
                  <a:pt x="242" y="121"/>
                </a:cubicBezTo>
                <a:cubicBezTo>
                  <a:pt x="241" y="121"/>
                  <a:pt x="241" y="121"/>
                  <a:pt x="241" y="120"/>
                </a:cubicBezTo>
                <a:cubicBezTo>
                  <a:pt x="241" y="120"/>
                  <a:pt x="241" y="120"/>
                  <a:pt x="241" y="120"/>
                </a:cubicBezTo>
                <a:cubicBezTo>
                  <a:pt x="241" y="120"/>
                  <a:pt x="241" y="120"/>
                  <a:pt x="241" y="120"/>
                </a:cubicBezTo>
                <a:cubicBezTo>
                  <a:pt x="240" y="120"/>
                  <a:pt x="240" y="120"/>
                  <a:pt x="240" y="120"/>
                </a:cubicBezTo>
                <a:cubicBezTo>
                  <a:pt x="240" y="119"/>
                  <a:pt x="240" y="119"/>
                  <a:pt x="240" y="119"/>
                </a:cubicBezTo>
                <a:cubicBezTo>
                  <a:pt x="240" y="119"/>
                  <a:pt x="240" y="119"/>
                  <a:pt x="239" y="119"/>
                </a:cubicBezTo>
                <a:cubicBezTo>
                  <a:pt x="239" y="119"/>
                  <a:pt x="239" y="118"/>
                  <a:pt x="239" y="118"/>
                </a:cubicBezTo>
                <a:cubicBezTo>
                  <a:pt x="239" y="118"/>
                  <a:pt x="239" y="118"/>
                  <a:pt x="239" y="118"/>
                </a:cubicBezTo>
                <a:cubicBezTo>
                  <a:pt x="239" y="118"/>
                  <a:pt x="238" y="118"/>
                  <a:pt x="238" y="118"/>
                </a:cubicBezTo>
                <a:cubicBezTo>
                  <a:pt x="238" y="117"/>
                  <a:pt x="238" y="117"/>
                  <a:pt x="238" y="117"/>
                </a:cubicBezTo>
                <a:cubicBezTo>
                  <a:pt x="238" y="117"/>
                  <a:pt x="238" y="117"/>
                  <a:pt x="237" y="117"/>
                </a:cubicBezTo>
                <a:cubicBezTo>
                  <a:pt x="237" y="117"/>
                  <a:pt x="237" y="117"/>
                  <a:pt x="237" y="117"/>
                </a:cubicBezTo>
                <a:cubicBezTo>
                  <a:pt x="237" y="116"/>
                  <a:pt x="237" y="116"/>
                  <a:pt x="237" y="116"/>
                </a:cubicBezTo>
                <a:cubicBezTo>
                  <a:pt x="237" y="116"/>
                  <a:pt x="237" y="116"/>
                  <a:pt x="237" y="116"/>
                </a:cubicBezTo>
                <a:cubicBezTo>
                  <a:pt x="236" y="116"/>
                  <a:pt x="236" y="116"/>
                  <a:pt x="236" y="115"/>
                </a:cubicBezTo>
                <a:cubicBezTo>
                  <a:pt x="236" y="115"/>
                  <a:pt x="236" y="115"/>
                  <a:pt x="236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4"/>
                  <a:pt x="234" y="114"/>
                  <a:pt x="234" y="114"/>
                </a:cubicBezTo>
                <a:cubicBezTo>
                  <a:pt x="234" y="114"/>
                  <a:pt x="234" y="114"/>
                  <a:pt x="234" y="114"/>
                </a:cubicBezTo>
                <a:cubicBezTo>
                  <a:pt x="234" y="114"/>
                  <a:pt x="234" y="114"/>
                  <a:pt x="233" y="113"/>
                </a:cubicBezTo>
                <a:cubicBezTo>
                  <a:pt x="233" y="113"/>
                  <a:pt x="233" y="113"/>
                  <a:pt x="233" y="113"/>
                </a:cubicBezTo>
                <a:cubicBezTo>
                  <a:pt x="233" y="113"/>
                  <a:pt x="233" y="113"/>
                  <a:pt x="232" y="113"/>
                </a:cubicBezTo>
                <a:cubicBezTo>
                  <a:pt x="232" y="113"/>
                  <a:pt x="232" y="113"/>
                  <a:pt x="232" y="113"/>
                </a:cubicBezTo>
                <a:cubicBezTo>
                  <a:pt x="227" y="109"/>
                  <a:pt x="220" y="106"/>
                  <a:pt x="213" y="105"/>
                </a:cubicBezTo>
                <a:cubicBezTo>
                  <a:pt x="227" y="105"/>
                  <a:pt x="227" y="105"/>
                  <a:pt x="227" y="105"/>
                </a:cubicBezTo>
                <a:cubicBezTo>
                  <a:pt x="163" y="0"/>
                  <a:pt x="163" y="0"/>
                  <a:pt x="163" y="0"/>
                </a:cubicBezTo>
                <a:close/>
                <a:moveTo>
                  <a:pt x="197" y="201"/>
                </a:moveTo>
                <a:cubicBezTo>
                  <a:pt x="60" y="201"/>
                  <a:pt x="60" y="201"/>
                  <a:pt x="60" y="201"/>
                </a:cubicBezTo>
                <a:cubicBezTo>
                  <a:pt x="75" y="176"/>
                  <a:pt x="75" y="176"/>
                  <a:pt x="75" y="176"/>
                </a:cubicBezTo>
                <a:cubicBezTo>
                  <a:pt x="75" y="176"/>
                  <a:pt x="75" y="176"/>
                  <a:pt x="75" y="176"/>
                </a:cubicBezTo>
                <a:cubicBezTo>
                  <a:pt x="162" y="176"/>
                  <a:pt x="162" y="176"/>
                  <a:pt x="162" y="176"/>
                </a:cubicBezTo>
                <a:cubicBezTo>
                  <a:pt x="169" y="189"/>
                  <a:pt x="182" y="198"/>
                  <a:pt x="197" y="201"/>
                </a:cubicBezTo>
                <a:cubicBezTo>
                  <a:pt x="197" y="201"/>
                  <a:pt x="197" y="201"/>
                  <a:pt x="197" y="201"/>
                </a:cubicBezTo>
                <a:close/>
                <a:moveTo>
                  <a:pt x="119" y="105"/>
                </a:moveTo>
                <a:cubicBezTo>
                  <a:pt x="197" y="105"/>
                  <a:pt x="197" y="105"/>
                  <a:pt x="197" y="105"/>
                </a:cubicBezTo>
                <a:cubicBezTo>
                  <a:pt x="182" y="107"/>
                  <a:pt x="169" y="117"/>
                  <a:pt x="162" y="129"/>
                </a:cubicBezTo>
                <a:cubicBezTo>
                  <a:pt x="104" y="129"/>
                  <a:pt x="104" y="129"/>
                  <a:pt x="104" y="129"/>
                </a:cubicBezTo>
                <a:cubicBezTo>
                  <a:pt x="119" y="105"/>
                  <a:pt x="119" y="105"/>
                  <a:pt x="119" y="105"/>
                </a:cubicBezTo>
                <a:close/>
                <a:moveTo>
                  <a:pt x="158" y="164"/>
                </a:moveTo>
                <a:cubicBezTo>
                  <a:pt x="82" y="164"/>
                  <a:pt x="82" y="164"/>
                  <a:pt x="82" y="164"/>
                </a:cubicBezTo>
                <a:cubicBezTo>
                  <a:pt x="96" y="141"/>
                  <a:pt x="96" y="141"/>
                  <a:pt x="96" y="141"/>
                </a:cubicBezTo>
                <a:cubicBezTo>
                  <a:pt x="158" y="141"/>
                  <a:pt x="158" y="141"/>
                  <a:pt x="158" y="141"/>
                </a:cubicBezTo>
                <a:cubicBezTo>
                  <a:pt x="157" y="145"/>
                  <a:pt x="156" y="149"/>
                  <a:pt x="156" y="153"/>
                </a:cubicBezTo>
                <a:cubicBezTo>
                  <a:pt x="156" y="157"/>
                  <a:pt x="157" y="161"/>
                  <a:pt x="158" y="164"/>
                </a:cubicBezTo>
                <a:cubicBezTo>
                  <a:pt x="158" y="164"/>
                  <a:pt x="158" y="164"/>
                  <a:pt x="158" y="164"/>
                </a:cubicBezTo>
                <a:close/>
                <a:moveTo>
                  <a:pt x="108" y="294"/>
                </a:moveTo>
                <a:cubicBezTo>
                  <a:pt x="108" y="303"/>
                  <a:pt x="108" y="303"/>
                  <a:pt x="108" y="303"/>
                </a:cubicBezTo>
                <a:cubicBezTo>
                  <a:pt x="123" y="303"/>
                  <a:pt x="123" y="303"/>
                  <a:pt x="123" y="303"/>
                </a:cubicBezTo>
                <a:cubicBezTo>
                  <a:pt x="123" y="304"/>
                  <a:pt x="121" y="310"/>
                  <a:pt x="112" y="310"/>
                </a:cubicBezTo>
                <a:cubicBezTo>
                  <a:pt x="112" y="310"/>
                  <a:pt x="107" y="310"/>
                  <a:pt x="102" y="308"/>
                </a:cubicBezTo>
                <a:cubicBezTo>
                  <a:pt x="102" y="319"/>
                  <a:pt x="102" y="319"/>
                  <a:pt x="102" y="319"/>
                </a:cubicBezTo>
                <a:cubicBezTo>
                  <a:pt x="105" y="320"/>
                  <a:pt x="110" y="321"/>
                  <a:pt x="115" y="321"/>
                </a:cubicBezTo>
                <a:cubicBezTo>
                  <a:pt x="133" y="321"/>
                  <a:pt x="141" y="310"/>
                  <a:pt x="141" y="299"/>
                </a:cubicBezTo>
                <a:cubicBezTo>
                  <a:pt x="141" y="290"/>
                  <a:pt x="137" y="276"/>
                  <a:pt x="114" y="276"/>
                </a:cubicBezTo>
                <a:cubicBezTo>
                  <a:pt x="112" y="276"/>
                  <a:pt x="108" y="276"/>
                  <a:pt x="103" y="277"/>
                </a:cubicBezTo>
                <a:cubicBezTo>
                  <a:pt x="102" y="277"/>
                  <a:pt x="102" y="277"/>
                  <a:pt x="102" y="277"/>
                </a:cubicBezTo>
                <a:cubicBezTo>
                  <a:pt x="102" y="289"/>
                  <a:pt x="102" y="289"/>
                  <a:pt x="102" y="289"/>
                </a:cubicBezTo>
                <a:cubicBezTo>
                  <a:pt x="106" y="287"/>
                  <a:pt x="110" y="287"/>
                  <a:pt x="112" y="287"/>
                </a:cubicBezTo>
                <a:cubicBezTo>
                  <a:pt x="120" y="287"/>
                  <a:pt x="123" y="291"/>
                  <a:pt x="123" y="294"/>
                </a:cubicBezTo>
                <a:cubicBezTo>
                  <a:pt x="108" y="294"/>
                  <a:pt x="108" y="294"/>
                  <a:pt x="108" y="294"/>
                </a:cubicBezTo>
                <a:close/>
                <a:moveTo>
                  <a:pt x="93" y="308"/>
                </a:moveTo>
                <a:cubicBezTo>
                  <a:pt x="88" y="309"/>
                  <a:pt x="86" y="310"/>
                  <a:pt x="84" y="310"/>
                </a:cubicBezTo>
                <a:cubicBezTo>
                  <a:pt x="74" y="310"/>
                  <a:pt x="72" y="302"/>
                  <a:pt x="72" y="298"/>
                </a:cubicBezTo>
                <a:cubicBezTo>
                  <a:pt x="72" y="292"/>
                  <a:pt x="77" y="287"/>
                  <a:pt x="84" y="287"/>
                </a:cubicBezTo>
                <a:cubicBezTo>
                  <a:pt x="87" y="287"/>
                  <a:pt x="90" y="288"/>
                  <a:pt x="93" y="289"/>
                </a:cubicBezTo>
                <a:cubicBezTo>
                  <a:pt x="93" y="277"/>
                  <a:pt x="93" y="277"/>
                  <a:pt x="93" y="277"/>
                </a:cubicBezTo>
                <a:cubicBezTo>
                  <a:pt x="92" y="277"/>
                  <a:pt x="92" y="277"/>
                  <a:pt x="92" y="277"/>
                </a:cubicBezTo>
                <a:cubicBezTo>
                  <a:pt x="90" y="277"/>
                  <a:pt x="86" y="276"/>
                  <a:pt x="81" y="276"/>
                </a:cubicBezTo>
                <a:cubicBezTo>
                  <a:pt x="61" y="276"/>
                  <a:pt x="54" y="287"/>
                  <a:pt x="54" y="299"/>
                </a:cubicBezTo>
                <a:cubicBezTo>
                  <a:pt x="54" y="312"/>
                  <a:pt x="63" y="321"/>
                  <a:pt x="80" y="321"/>
                </a:cubicBezTo>
                <a:cubicBezTo>
                  <a:pt x="84" y="321"/>
                  <a:pt x="88" y="321"/>
                  <a:pt x="93" y="319"/>
                </a:cubicBezTo>
                <a:cubicBezTo>
                  <a:pt x="93" y="308"/>
                  <a:pt x="93" y="308"/>
                  <a:pt x="93" y="308"/>
                </a:cubicBezTo>
                <a:cubicBezTo>
                  <a:pt x="93" y="308"/>
                  <a:pt x="93" y="308"/>
                  <a:pt x="93" y="308"/>
                </a:cubicBezTo>
                <a:close/>
                <a:moveTo>
                  <a:pt x="27" y="287"/>
                </a:moveTo>
                <a:cubicBezTo>
                  <a:pt x="31" y="301"/>
                  <a:pt x="31" y="301"/>
                  <a:pt x="31" y="301"/>
                </a:cubicBezTo>
                <a:cubicBezTo>
                  <a:pt x="22" y="301"/>
                  <a:pt x="22" y="301"/>
                  <a:pt x="22" y="301"/>
                </a:cubicBezTo>
                <a:cubicBezTo>
                  <a:pt x="26" y="287"/>
                  <a:pt x="26" y="287"/>
                  <a:pt x="26" y="287"/>
                </a:cubicBezTo>
                <a:cubicBezTo>
                  <a:pt x="27" y="287"/>
                  <a:pt x="27" y="287"/>
                  <a:pt x="27" y="287"/>
                </a:cubicBezTo>
                <a:close/>
                <a:moveTo>
                  <a:pt x="16" y="277"/>
                </a:moveTo>
                <a:cubicBezTo>
                  <a:pt x="0" y="321"/>
                  <a:pt x="0" y="321"/>
                  <a:pt x="0" y="321"/>
                </a:cubicBezTo>
                <a:cubicBezTo>
                  <a:pt x="17" y="321"/>
                  <a:pt x="17" y="321"/>
                  <a:pt x="17" y="321"/>
                </a:cubicBezTo>
                <a:cubicBezTo>
                  <a:pt x="20" y="311"/>
                  <a:pt x="20" y="311"/>
                  <a:pt x="20" y="311"/>
                </a:cubicBezTo>
                <a:cubicBezTo>
                  <a:pt x="33" y="311"/>
                  <a:pt x="33" y="311"/>
                  <a:pt x="33" y="311"/>
                </a:cubicBezTo>
                <a:cubicBezTo>
                  <a:pt x="36" y="321"/>
                  <a:pt x="36" y="321"/>
                  <a:pt x="36" y="321"/>
                </a:cubicBezTo>
                <a:cubicBezTo>
                  <a:pt x="54" y="321"/>
                  <a:pt x="54" y="321"/>
                  <a:pt x="54" y="321"/>
                </a:cubicBezTo>
                <a:cubicBezTo>
                  <a:pt x="38" y="277"/>
                  <a:pt x="38" y="277"/>
                  <a:pt x="38" y="277"/>
                </a:cubicBezTo>
                <a:cubicBezTo>
                  <a:pt x="16" y="277"/>
                  <a:pt x="16" y="277"/>
                  <a:pt x="16" y="277"/>
                </a:cubicBezTo>
                <a:close/>
                <a:moveTo>
                  <a:pt x="274" y="277"/>
                </a:moveTo>
                <a:cubicBezTo>
                  <a:pt x="274" y="321"/>
                  <a:pt x="274" y="321"/>
                  <a:pt x="274" y="321"/>
                </a:cubicBezTo>
                <a:cubicBezTo>
                  <a:pt x="313" y="321"/>
                  <a:pt x="313" y="321"/>
                  <a:pt x="313" y="321"/>
                </a:cubicBezTo>
                <a:cubicBezTo>
                  <a:pt x="313" y="310"/>
                  <a:pt x="313" y="310"/>
                  <a:pt x="313" y="310"/>
                </a:cubicBezTo>
                <a:cubicBezTo>
                  <a:pt x="291" y="310"/>
                  <a:pt x="291" y="310"/>
                  <a:pt x="291" y="310"/>
                </a:cubicBezTo>
                <a:cubicBezTo>
                  <a:pt x="291" y="303"/>
                  <a:pt x="291" y="303"/>
                  <a:pt x="291" y="303"/>
                </a:cubicBezTo>
                <a:cubicBezTo>
                  <a:pt x="311" y="303"/>
                  <a:pt x="311" y="303"/>
                  <a:pt x="311" y="303"/>
                </a:cubicBezTo>
                <a:cubicBezTo>
                  <a:pt x="311" y="293"/>
                  <a:pt x="311" y="293"/>
                  <a:pt x="311" y="293"/>
                </a:cubicBezTo>
                <a:cubicBezTo>
                  <a:pt x="291" y="293"/>
                  <a:pt x="291" y="293"/>
                  <a:pt x="291" y="293"/>
                </a:cubicBezTo>
                <a:cubicBezTo>
                  <a:pt x="291" y="287"/>
                  <a:pt x="291" y="287"/>
                  <a:pt x="291" y="287"/>
                </a:cubicBezTo>
                <a:cubicBezTo>
                  <a:pt x="312" y="287"/>
                  <a:pt x="312" y="287"/>
                  <a:pt x="312" y="287"/>
                </a:cubicBezTo>
                <a:cubicBezTo>
                  <a:pt x="312" y="277"/>
                  <a:pt x="312" y="277"/>
                  <a:pt x="312" y="277"/>
                </a:cubicBezTo>
                <a:cubicBezTo>
                  <a:pt x="274" y="277"/>
                  <a:pt x="274" y="277"/>
                  <a:pt x="274" y="277"/>
                </a:cubicBezTo>
                <a:close/>
                <a:moveTo>
                  <a:pt x="263" y="277"/>
                </a:moveTo>
                <a:cubicBezTo>
                  <a:pt x="258" y="276"/>
                  <a:pt x="253" y="276"/>
                  <a:pt x="249" y="276"/>
                </a:cubicBezTo>
                <a:cubicBezTo>
                  <a:pt x="230" y="276"/>
                  <a:pt x="226" y="284"/>
                  <a:pt x="226" y="290"/>
                </a:cubicBezTo>
                <a:cubicBezTo>
                  <a:pt x="226" y="301"/>
                  <a:pt x="236" y="303"/>
                  <a:pt x="242" y="304"/>
                </a:cubicBezTo>
                <a:cubicBezTo>
                  <a:pt x="245" y="305"/>
                  <a:pt x="249" y="305"/>
                  <a:pt x="249" y="308"/>
                </a:cubicBezTo>
                <a:cubicBezTo>
                  <a:pt x="249" y="310"/>
                  <a:pt x="245" y="311"/>
                  <a:pt x="242" y="311"/>
                </a:cubicBezTo>
                <a:cubicBezTo>
                  <a:pt x="238" y="311"/>
                  <a:pt x="233" y="310"/>
                  <a:pt x="227" y="308"/>
                </a:cubicBezTo>
                <a:cubicBezTo>
                  <a:pt x="227" y="319"/>
                  <a:pt x="227" y="319"/>
                  <a:pt x="227" y="319"/>
                </a:cubicBezTo>
                <a:cubicBezTo>
                  <a:pt x="233" y="321"/>
                  <a:pt x="240" y="321"/>
                  <a:pt x="245" y="321"/>
                </a:cubicBezTo>
                <a:cubicBezTo>
                  <a:pt x="264" y="321"/>
                  <a:pt x="266" y="311"/>
                  <a:pt x="266" y="307"/>
                </a:cubicBezTo>
                <a:cubicBezTo>
                  <a:pt x="266" y="295"/>
                  <a:pt x="256" y="294"/>
                  <a:pt x="248" y="292"/>
                </a:cubicBezTo>
                <a:cubicBezTo>
                  <a:pt x="246" y="292"/>
                  <a:pt x="243" y="291"/>
                  <a:pt x="243" y="289"/>
                </a:cubicBezTo>
                <a:cubicBezTo>
                  <a:pt x="243" y="286"/>
                  <a:pt x="247" y="286"/>
                  <a:pt x="250" y="286"/>
                </a:cubicBezTo>
                <a:cubicBezTo>
                  <a:pt x="256" y="286"/>
                  <a:pt x="260" y="288"/>
                  <a:pt x="263" y="289"/>
                </a:cubicBezTo>
                <a:cubicBezTo>
                  <a:pt x="263" y="277"/>
                  <a:pt x="263" y="277"/>
                  <a:pt x="263" y="277"/>
                </a:cubicBezTo>
                <a:cubicBezTo>
                  <a:pt x="263" y="277"/>
                  <a:pt x="263" y="277"/>
                  <a:pt x="263" y="277"/>
                </a:cubicBezTo>
                <a:close/>
                <a:moveTo>
                  <a:pt x="195" y="287"/>
                </a:moveTo>
                <a:cubicBezTo>
                  <a:pt x="199" y="301"/>
                  <a:pt x="199" y="301"/>
                  <a:pt x="199" y="301"/>
                </a:cubicBezTo>
                <a:cubicBezTo>
                  <a:pt x="190" y="301"/>
                  <a:pt x="190" y="301"/>
                  <a:pt x="190" y="301"/>
                </a:cubicBezTo>
                <a:cubicBezTo>
                  <a:pt x="194" y="287"/>
                  <a:pt x="194" y="287"/>
                  <a:pt x="194" y="287"/>
                </a:cubicBezTo>
                <a:cubicBezTo>
                  <a:pt x="195" y="287"/>
                  <a:pt x="195" y="287"/>
                  <a:pt x="195" y="287"/>
                </a:cubicBezTo>
                <a:close/>
                <a:moveTo>
                  <a:pt x="183" y="277"/>
                </a:moveTo>
                <a:cubicBezTo>
                  <a:pt x="168" y="321"/>
                  <a:pt x="168" y="321"/>
                  <a:pt x="168" y="321"/>
                </a:cubicBezTo>
                <a:cubicBezTo>
                  <a:pt x="185" y="321"/>
                  <a:pt x="185" y="321"/>
                  <a:pt x="185" y="321"/>
                </a:cubicBezTo>
                <a:cubicBezTo>
                  <a:pt x="188" y="311"/>
                  <a:pt x="188" y="311"/>
                  <a:pt x="188" y="311"/>
                </a:cubicBezTo>
                <a:cubicBezTo>
                  <a:pt x="201" y="311"/>
                  <a:pt x="201" y="311"/>
                  <a:pt x="201" y="311"/>
                </a:cubicBezTo>
                <a:cubicBezTo>
                  <a:pt x="204" y="321"/>
                  <a:pt x="204" y="321"/>
                  <a:pt x="204" y="321"/>
                </a:cubicBezTo>
                <a:cubicBezTo>
                  <a:pt x="222" y="321"/>
                  <a:pt x="222" y="321"/>
                  <a:pt x="222" y="321"/>
                </a:cubicBezTo>
                <a:cubicBezTo>
                  <a:pt x="206" y="277"/>
                  <a:pt x="206" y="277"/>
                  <a:pt x="206" y="277"/>
                </a:cubicBezTo>
                <a:cubicBezTo>
                  <a:pt x="183" y="277"/>
                  <a:pt x="183" y="277"/>
                  <a:pt x="183" y="277"/>
                </a:cubicBezTo>
                <a:close/>
                <a:moveTo>
                  <a:pt x="156" y="293"/>
                </a:moveTo>
                <a:cubicBezTo>
                  <a:pt x="160" y="293"/>
                  <a:pt x="162" y="296"/>
                  <a:pt x="162" y="300"/>
                </a:cubicBezTo>
                <a:cubicBezTo>
                  <a:pt x="162" y="303"/>
                  <a:pt x="160" y="306"/>
                  <a:pt x="156" y="306"/>
                </a:cubicBezTo>
                <a:cubicBezTo>
                  <a:pt x="153" y="306"/>
                  <a:pt x="150" y="303"/>
                  <a:pt x="150" y="300"/>
                </a:cubicBezTo>
                <a:cubicBezTo>
                  <a:pt x="150" y="296"/>
                  <a:pt x="153" y="293"/>
                  <a:pt x="156" y="293"/>
                </a:cubicBezTo>
                <a:cubicBezTo>
                  <a:pt x="156" y="293"/>
                  <a:pt x="156" y="293"/>
                  <a:pt x="156" y="293"/>
                </a:cubicBezTo>
                <a:cubicBezTo>
                  <a:pt x="156" y="293"/>
                  <a:pt x="156" y="293"/>
                  <a:pt x="156" y="293"/>
                </a:cubicBezTo>
                <a:close/>
              </a:path>
            </a:pathLst>
          </a:custGeom>
          <a:solidFill>
            <a:srgbClr val="0035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7" name="Freeform 6"/>
          <p:cNvSpPr>
            <a:spLocks noEditPoints="1"/>
          </p:cNvSpPr>
          <p:nvPr userDrawn="1"/>
        </p:nvSpPr>
        <p:spPr bwMode="auto">
          <a:xfrm>
            <a:off x="941388" y="1135063"/>
            <a:ext cx="6884988" cy="233363"/>
          </a:xfrm>
          <a:custGeom>
            <a:avLst/>
            <a:gdLst>
              <a:gd name="T0" fmla="*/ 23 w 4337"/>
              <a:gd name="T1" fmla="*/ 110 h 147"/>
              <a:gd name="T2" fmla="*/ 4267 w 4337"/>
              <a:gd name="T3" fmla="*/ 110 h 147"/>
              <a:gd name="T4" fmla="*/ 4244 w 4337"/>
              <a:gd name="T5" fmla="*/ 147 h 147"/>
              <a:gd name="T6" fmla="*/ 0 w 4337"/>
              <a:gd name="T7" fmla="*/ 147 h 147"/>
              <a:gd name="T8" fmla="*/ 23 w 4337"/>
              <a:gd name="T9" fmla="*/ 110 h 147"/>
              <a:gd name="T10" fmla="*/ 35 w 4337"/>
              <a:gd name="T11" fmla="*/ 92 h 147"/>
              <a:gd name="T12" fmla="*/ 4279 w 4337"/>
              <a:gd name="T13" fmla="*/ 92 h 147"/>
              <a:gd name="T14" fmla="*/ 4302 w 4337"/>
              <a:gd name="T15" fmla="*/ 55 h 147"/>
              <a:gd name="T16" fmla="*/ 58 w 4337"/>
              <a:gd name="T17" fmla="*/ 55 h 147"/>
              <a:gd name="T18" fmla="*/ 35 w 4337"/>
              <a:gd name="T19" fmla="*/ 92 h 147"/>
              <a:gd name="T20" fmla="*/ 93 w 4337"/>
              <a:gd name="T21" fmla="*/ 0 h 147"/>
              <a:gd name="T22" fmla="*/ 70 w 4337"/>
              <a:gd name="T23" fmla="*/ 37 h 147"/>
              <a:gd name="T24" fmla="*/ 4314 w 4337"/>
              <a:gd name="T25" fmla="*/ 37 h 147"/>
              <a:gd name="T26" fmla="*/ 4337 w 4337"/>
              <a:gd name="T27" fmla="*/ 0 h 147"/>
              <a:gd name="T28" fmla="*/ 93 w 4337"/>
              <a:gd name="T29" fmla="*/ 0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337" h="147">
                <a:moveTo>
                  <a:pt x="23" y="110"/>
                </a:moveTo>
                <a:lnTo>
                  <a:pt x="4267" y="110"/>
                </a:lnTo>
                <a:lnTo>
                  <a:pt x="4244" y="147"/>
                </a:lnTo>
                <a:lnTo>
                  <a:pt x="0" y="147"/>
                </a:lnTo>
                <a:lnTo>
                  <a:pt x="23" y="110"/>
                </a:lnTo>
                <a:close/>
                <a:moveTo>
                  <a:pt x="35" y="92"/>
                </a:moveTo>
                <a:lnTo>
                  <a:pt x="4279" y="92"/>
                </a:lnTo>
                <a:lnTo>
                  <a:pt x="4302" y="55"/>
                </a:lnTo>
                <a:lnTo>
                  <a:pt x="58" y="55"/>
                </a:lnTo>
                <a:lnTo>
                  <a:pt x="35" y="92"/>
                </a:lnTo>
                <a:close/>
                <a:moveTo>
                  <a:pt x="93" y="0"/>
                </a:moveTo>
                <a:lnTo>
                  <a:pt x="70" y="37"/>
                </a:lnTo>
                <a:lnTo>
                  <a:pt x="4314" y="37"/>
                </a:lnTo>
                <a:lnTo>
                  <a:pt x="4337" y="0"/>
                </a:lnTo>
                <a:lnTo>
                  <a:pt x="93" y="0"/>
                </a:lnTo>
                <a:close/>
              </a:path>
            </a:pathLst>
          </a:custGeom>
          <a:solidFill>
            <a:srgbClr val="E0F1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8" name="Номер слайда 18"/>
          <p:cNvSpPr>
            <a:spLocks noGrp="1"/>
          </p:cNvSpPr>
          <p:nvPr>
            <p:ph type="sldNum" sz="quarter" idx="12"/>
          </p:nvPr>
        </p:nvSpPr>
        <p:spPr>
          <a:xfrm>
            <a:off x="8440615" y="6324600"/>
            <a:ext cx="388340" cy="233364"/>
          </a:xfrm>
        </p:spPr>
        <p:txBody>
          <a:bodyPr/>
          <a:lstStyle>
            <a:lvl1pPr algn="r"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37726B6-3386-492A-8DF3-B4BBCF0A00E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993529" y="6240432"/>
            <a:ext cx="6919546" cy="46166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ru-RU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Содержание данной презентации носит исключительно презентационный характер, не может быть рассмотрено в качестве коммерческого предложения, не накладывает какие-либо обязательства на ASE и ее дочерние общества. Информация, представленная в данной презентации, не может быть использована третьими лицами.</a:t>
            </a:r>
            <a:endParaRPr lang="ru-RU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20337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567" userDrawn="1">
          <p15:clr>
            <a:srgbClr val="FBAE40"/>
          </p15:clr>
        </p15:guide>
        <p15:guide id="2" pos="4904" userDrawn="1">
          <p15:clr>
            <a:srgbClr val="FBAE40"/>
          </p15:clr>
        </p15:guide>
        <p15:guide id="3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Объект 2"/>
          <p:cNvSpPr>
            <a:spLocks noGrp="1"/>
          </p:cNvSpPr>
          <p:nvPr>
            <p:ph idx="16"/>
          </p:nvPr>
        </p:nvSpPr>
        <p:spPr>
          <a:xfrm>
            <a:off x="1004935" y="2300754"/>
            <a:ext cx="3203465" cy="3757146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ru-RU" dirty="0"/>
          </a:p>
        </p:txBody>
      </p:sp>
      <p:sp>
        <p:nvSpPr>
          <p:cNvPr id="24" name="Текст 2"/>
          <p:cNvSpPr>
            <a:spLocks noGrp="1"/>
          </p:cNvSpPr>
          <p:nvPr>
            <p:ph type="body" idx="1"/>
          </p:nvPr>
        </p:nvSpPr>
        <p:spPr>
          <a:xfrm>
            <a:off x="1004935" y="1564186"/>
            <a:ext cx="3203465" cy="726059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8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30" name="Объект 2"/>
          <p:cNvSpPr>
            <a:spLocks noGrp="1"/>
          </p:cNvSpPr>
          <p:nvPr>
            <p:ph idx="17"/>
          </p:nvPr>
        </p:nvSpPr>
        <p:spPr>
          <a:xfrm>
            <a:off x="4584332" y="2300754"/>
            <a:ext cx="3203465" cy="3757146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ru-RU" dirty="0"/>
          </a:p>
        </p:txBody>
      </p:sp>
      <p:sp>
        <p:nvSpPr>
          <p:cNvPr id="31" name="Текст 2"/>
          <p:cNvSpPr>
            <a:spLocks noGrp="1"/>
          </p:cNvSpPr>
          <p:nvPr>
            <p:ph type="body" idx="18"/>
          </p:nvPr>
        </p:nvSpPr>
        <p:spPr>
          <a:xfrm>
            <a:off x="4584332" y="1564186"/>
            <a:ext cx="3203465" cy="726059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8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grpSp>
        <p:nvGrpSpPr>
          <p:cNvPr id="15" name="Группа 14"/>
          <p:cNvGrpSpPr/>
          <p:nvPr userDrawn="1"/>
        </p:nvGrpSpPr>
        <p:grpSpPr>
          <a:xfrm>
            <a:off x="8758234" y="6324603"/>
            <a:ext cx="385773" cy="233363"/>
            <a:chOff x="11674462" y="6324600"/>
            <a:chExt cx="514363" cy="233363"/>
          </a:xfrm>
        </p:grpSpPr>
        <p:sp>
          <p:nvSpPr>
            <p:cNvPr id="17" name="Freeform 16"/>
            <p:cNvSpPr>
              <a:spLocks/>
            </p:cNvSpPr>
            <p:nvPr userDrawn="1"/>
          </p:nvSpPr>
          <p:spPr bwMode="auto">
            <a:xfrm>
              <a:off x="11674467" y="6497638"/>
              <a:ext cx="514350" cy="60325"/>
            </a:xfrm>
            <a:custGeom>
              <a:avLst/>
              <a:gdLst>
                <a:gd name="T0" fmla="*/ 0 w 216"/>
                <a:gd name="T1" fmla="*/ 25 h 25"/>
                <a:gd name="T2" fmla="*/ 0 w 216"/>
                <a:gd name="T3" fmla="*/ 25 h 25"/>
                <a:gd name="T4" fmla="*/ 36 w 216"/>
                <a:gd name="T5" fmla="*/ 0 h 25"/>
                <a:gd name="T6" fmla="*/ 216 w 216"/>
                <a:gd name="T7" fmla="*/ 0 h 25"/>
                <a:gd name="T8" fmla="*/ 216 w 216"/>
                <a:gd name="T9" fmla="*/ 0 h 25"/>
                <a:gd name="T10" fmla="*/ 216 w 216"/>
                <a:gd name="T11" fmla="*/ 25 h 25"/>
                <a:gd name="T12" fmla="*/ 0 w 216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25"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5" y="22"/>
                    <a:pt x="28" y="13"/>
                    <a:pt x="3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25"/>
                    <a:pt x="216" y="25"/>
                    <a:pt x="216" y="25"/>
                  </a:cubicBezTo>
                  <a:cubicBezTo>
                    <a:pt x="0" y="25"/>
                    <a:pt x="0" y="25"/>
                    <a:pt x="0" y="25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800" dirty="0"/>
            </a:p>
          </p:txBody>
        </p:sp>
        <p:sp>
          <p:nvSpPr>
            <p:cNvPr id="18" name="Freeform 17"/>
            <p:cNvSpPr>
              <a:spLocks/>
            </p:cNvSpPr>
            <p:nvPr userDrawn="1"/>
          </p:nvSpPr>
          <p:spPr bwMode="auto">
            <a:xfrm>
              <a:off x="11674462" y="6324600"/>
              <a:ext cx="514349" cy="58738"/>
            </a:xfrm>
            <a:custGeom>
              <a:avLst/>
              <a:gdLst>
                <a:gd name="T0" fmla="*/ 216 w 216"/>
                <a:gd name="T1" fmla="*/ 0 h 25"/>
                <a:gd name="T2" fmla="*/ 216 w 216"/>
                <a:gd name="T3" fmla="*/ 25 h 25"/>
                <a:gd name="T4" fmla="*/ 36 w 216"/>
                <a:gd name="T5" fmla="*/ 25 h 25"/>
                <a:gd name="T6" fmla="*/ 0 w 216"/>
                <a:gd name="T7" fmla="*/ 0 h 25"/>
                <a:gd name="T8" fmla="*/ 216 w 216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25">
                  <a:moveTo>
                    <a:pt x="216" y="0"/>
                  </a:moveTo>
                  <a:cubicBezTo>
                    <a:pt x="216" y="25"/>
                    <a:pt x="216" y="25"/>
                    <a:pt x="21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28" y="12"/>
                    <a:pt x="15" y="3"/>
                    <a:pt x="0" y="0"/>
                  </a:cubicBezTo>
                  <a:cubicBezTo>
                    <a:pt x="216" y="0"/>
                    <a:pt x="216" y="0"/>
                    <a:pt x="216" y="0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800" dirty="0"/>
            </a:p>
          </p:txBody>
        </p:sp>
        <p:sp>
          <p:nvSpPr>
            <p:cNvPr id="19" name="Freeform 18"/>
            <p:cNvSpPr>
              <a:spLocks/>
            </p:cNvSpPr>
            <p:nvPr userDrawn="1"/>
          </p:nvSpPr>
          <p:spPr bwMode="auto">
            <a:xfrm>
              <a:off x="11769726" y="6411913"/>
              <a:ext cx="419099" cy="57150"/>
            </a:xfrm>
            <a:custGeom>
              <a:avLst/>
              <a:gdLst>
                <a:gd name="T0" fmla="*/ 0 w 176"/>
                <a:gd name="T1" fmla="*/ 24 h 24"/>
                <a:gd name="T2" fmla="*/ 0 w 176"/>
                <a:gd name="T3" fmla="*/ 24 h 24"/>
                <a:gd name="T4" fmla="*/ 2 w 176"/>
                <a:gd name="T5" fmla="*/ 12 h 24"/>
                <a:gd name="T6" fmla="*/ 0 w 176"/>
                <a:gd name="T7" fmla="*/ 0 h 24"/>
                <a:gd name="T8" fmla="*/ 176 w 176"/>
                <a:gd name="T9" fmla="*/ 0 h 24"/>
                <a:gd name="T10" fmla="*/ 176 w 176"/>
                <a:gd name="T11" fmla="*/ 24 h 24"/>
                <a:gd name="T12" fmla="*/ 0 w 176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24"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" y="20"/>
                    <a:pt x="2" y="16"/>
                    <a:pt x="2" y="12"/>
                  </a:cubicBezTo>
                  <a:cubicBezTo>
                    <a:pt x="2" y="8"/>
                    <a:pt x="1" y="4"/>
                    <a:pt x="0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76" y="24"/>
                    <a:pt x="176" y="24"/>
                    <a:pt x="176" y="24"/>
                  </a:cubicBezTo>
                  <a:cubicBezTo>
                    <a:pt x="0" y="24"/>
                    <a:pt x="0" y="24"/>
                    <a:pt x="0" y="24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800" dirty="0"/>
            </a:p>
          </p:txBody>
        </p:sp>
      </p:grpSp>
      <p:sp>
        <p:nvSpPr>
          <p:cNvPr id="23" name="Заголовок 1"/>
          <p:cNvSpPr>
            <a:spLocks noGrp="1"/>
          </p:cNvSpPr>
          <p:nvPr>
            <p:ph type="title"/>
          </p:nvPr>
        </p:nvSpPr>
        <p:spPr>
          <a:xfrm>
            <a:off x="1004935" y="365129"/>
            <a:ext cx="6807252" cy="755649"/>
          </a:xfrm>
        </p:spPr>
        <p:txBody>
          <a:bodyPr anchor="b" anchorCtr="0">
            <a:normAutofit/>
          </a:bodyPr>
          <a:lstStyle>
            <a:lvl1pPr>
              <a:defRPr sz="3000" cap="all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25" name="Freeform 5"/>
          <p:cNvSpPr>
            <a:spLocks noEditPoints="1"/>
          </p:cNvSpPr>
          <p:nvPr userDrawn="1"/>
        </p:nvSpPr>
        <p:spPr bwMode="auto">
          <a:xfrm>
            <a:off x="7811477" y="877888"/>
            <a:ext cx="1141413" cy="784226"/>
          </a:xfrm>
          <a:custGeom>
            <a:avLst/>
            <a:gdLst>
              <a:gd name="T0" fmla="*/ 360 w 471"/>
              <a:gd name="T1" fmla="*/ 321 h 321"/>
              <a:gd name="T2" fmla="*/ 163 w 471"/>
              <a:gd name="T3" fmla="*/ 0 h 321"/>
              <a:gd name="T4" fmla="*/ 326 w 471"/>
              <a:gd name="T5" fmla="*/ 265 h 321"/>
              <a:gd name="T6" fmla="*/ 254 w 471"/>
              <a:gd name="T7" fmla="*/ 153 h 321"/>
              <a:gd name="T8" fmla="*/ 246 w 471"/>
              <a:gd name="T9" fmla="*/ 127 h 321"/>
              <a:gd name="T10" fmla="*/ 245 w 471"/>
              <a:gd name="T11" fmla="*/ 125 h 321"/>
              <a:gd name="T12" fmla="*/ 243 w 471"/>
              <a:gd name="T13" fmla="*/ 123 h 321"/>
              <a:gd name="T14" fmla="*/ 242 w 471"/>
              <a:gd name="T15" fmla="*/ 121 h 321"/>
              <a:gd name="T16" fmla="*/ 241 w 471"/>
              <a:gd name="T17" fmla="*/ 120 h 321"/>
              <a:gd name="T18" fmla="*/ 240 w 471"/>
              <a:gd name="T19" fmla="*/ 119 h 321"/>
              <a:gd name="T20" fmla="*/ 239 w 471"/>
              <a:gd name="T21" fmla="*/ 118 h 321"/>
              <a:gd name="T22" fmla="*/ 237 w 471"/>
              <a:gd name="T23" fmla="*/ 117 h 321"/>
              <a:gd name="T24" fmla="*/ 237 w 471"/>
              <a:gd name="T25" fmla="*/ 116 h 321"/>
              <a:gd name="T26" fmla="*/ 235 w 471"/>
              <a:gd name="T27" fmla="*/ 115 h 321"/>
              <a:gd name="T28" fmla="*/ 235 w 471"/>
              <a:gd name="T29" fmla="*/ 115 h 321"/>
              <a:gd name="T30" fmla="*/ 233 w 471"/>
              <a:gd name="T31" fmla="*/ 113 h 321"/>
              <a:gd name="T32" fmla="*/ 232 w 471"/>
              <a:gd name="T33" fmla="*/ 113 h 321"/>
              <a:gd name="T34" fmla="*/ 163 w 471"/>
              <a:gd name="T35" fmla="*/ 0 h 321"/>
              <a:gd name="T36" fmla="*/ 75 w 471"/>
              <a:gd name="T37" fmla="*/ 176 h 321"/>
              <a:gd name="T38" fmla="*/ 197 w 471"/>
              <a:gd name="T39" fmla="*/ 201 h 321"/>
              <a:gd name="T40" fmla="*/ 197 w 471"/>
              <a:gd name="T41" fmla="*/ 105 h 321"/>
              <a:gd name="T42" fmla="*/ 119 w 471"/>
              <a:gd name="T43" fmla="*/ 105 h 321"/>
              <a:gd name="T44" fmla="*/ 96 w 471"/>
              <a:gd name="T45" fmla="*/ 141 h 321"/>
              <a:gd name="T46" fmla="*/ 158 w 471"/>
              <a:gd name="T47" fmla="*/ 164 h 321"/>
              <a:gd name="T48" fmla="*/ 108 w 471"/>
              <a:gd name="T49" fmla="*/ 303 h 321"/>
              <a:gd name="T50" fmla="*/ 102 w 471"/>
              <a:gd name="T51" fmla="*/ 308 h 321"/>
              <a:gd name="T52" fmla="*/ 141 w 471"/>
              <a:gd name="T53" fmla="*/ 299 h 321"/>
              <a:gd name="T54" fmla="*/ 102 w 471"/>
              <a:gd name="T55" fmla="*/ 277 h 321"/>
              <a:gd name="T56" fmla="*/ 123 w 471"/>
              <a:gd name="T57" fmla="*/ 294 h 321"/>
              <a:gd name="T58" fmla="*/ 84 w 471"/>
              <a:gd name="T59" fmla="*/ 310 h 321"/>
              <a:gd name="T60" fmla="*/ 93 w 471"/>
              <a:gd name="T61" fmla="*/ 289 h 321"/>
              <a:gd name="T62" fmla="*/ 81 w 471"/>
              <a:gd name="T63" fmla="*/ 276 h 321"/>
              <a:gd name="T64" fmla="*/ 93 w 471"/>
              <a:gd name="T65" fmla="*/ 319 h 321"/>
              <a:gd name="T66" fmla="*/ 27 w 471"/>
              <a:gd name="T67" fmla="*/ 287 h 321"/>
              <a:gd name="T68" fmla="*/ 26 w 471"/>
              <a:gd name="T69" fmla="*/ 287 h 321"/>
              <a:gd name="T70" fmla="*/ 0 w 471"/>
              <a:gd name="T71" fmla="*/ 321 h 321"/>
              <a:gd name="T72" fmla="*/ 33 w 471"/>
              <a:gd name="T73" fmla="*/ 311 h 321"/>
              <a:gd name="T74" fmla="*/ 38 w 471"/>
              <a:gd name="T75" fmla="*/ 277 h 321"/>
              <a:gd name="T76" fmla="*/ 274 w 471"/>
              <a:gd name="T77" fmla="*/ 321 h 321"/>
              <a:gd name="T78" fmla="*/ 291 w 471"/>
              <a:gd name="T79" fmla="*/ 310 h 321"/>
              <a:gd name="T80" fmla="*/ 311 w 471"/>
              <a:gd name="T81" fmla="*/ 293 h 321"/>
              <a:gd name="T82" fmla="*/ 312 w 471"/>
              <a:gd name="T83" fmla="*/ 287 h 321"/>
              <a:gd name="T84" fmla="*/ 263 w 471"/>
              <a:gd name="T85" fmla="*/ 277 h 321"/>
              <a:gd name="T86" fmla="*/ 242 w 471"/>
              <a:gd name="T87" fmla="*/ 304 h 321"/>
              <a:gd name="T88" fmla="*/ 227 w 471"/>
              <a:gd name="T89" fmla="*/ 308 h 321"/>
              <a:gd name="T90" fmla="*/ 266 w 471"/>
              <a:gd name="T91" fmla="*/ 307 h 321"/>
              <a:gd name="T92" fmla="*/ 250 w 471"/>
              <a:gd name="T93" fmla="*/ 286 h 321"/>
              <a:gd name="T94" fmla="*/ 263 w 471"/>
              <a:gd name="T95" fmla="*/ 277 h 321"/>
              <a:gd name="T96" fmla="*/ 190 w 471"/>
              <a:gd name="T97" fmla="*/ 301 h 321"/>
              <a:gd name="T98" fmla="*/ 183 w 471"/>
              <a:gd name="T99" fmla="*/ 277 h 321"/>
              <a:gd name="T100" fmla="*/ 188 w 471"/>
              <a:gd name="T101" fmla="*/ 311 h 321"/>
              <a:gd name="T102" fmla="*/ 222 w 471"/>
              <a:gd name="T103" fmla="*/ 321 h 321"/>
              <a:gd name="T104" fmla="*/ 156 w 471"/>
              <a:gd name="T105" fmla="*/ 293 h 321"/>
              <a:gd name="T106" fmla="*/ 150 w 471"/>
              <a:gd name="T107" fmla="*/ 300 h 321"/>
              <a:gd name="T108" fmla="*/ 156 w 471"/>
              <a:gd name="T109" fmla="*/ 293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71" h="321">
                <a:moveTo>
                  <a:pt x="444" y="277"/>
                </a:moveTo>
                <a:cubicBezTo>
                  <a:pt x="471" y="321"/>
                  <a:pt x="471" y="321"/>
                  <a:pt x="471" y="321"/>
                </a:cubicBezTo>
                <a:cubicBezTo>
                  <a:pt x="360" y="321"/>
                  <a:pt x="360" y="321"/>
                  <a:pt x="360" y="321"/>
                </a:cubicBezTo>
                <a:cubicBezTo>
                  <a:pt x="333" y="277"/>
                  <a:pt x="333" y="277"/>
                  <a:pt x="333" y="277"/>
                </a:cubicBezTo>
                <a:cubicBezTo>
                  <a:pt x="444" y="277"/>
                  <a:pt x="444" y="277"/>
                  <a:pt x="444" y="277"/>
                </a:cubicBezTo>
                <a:close/>
                <a:moveTo>
                  <a:pt x="163" y="0"/>
                </a:moveTo>
                <a:cubicBezTo>
                  <a:pt x="274" y="0"/>
                  <a:pt x="274" y="0"/>
                  <a:pt x="274" y="0"/>
                </a:cubicBezTo>
                <a:cubicBezTo>
                  <a:pt x="437" y="265"/>
                  <a:pt x="437" y="265"/>
                  <a:pt x="437" y="265"/>
                </a:cubicBezTo>
                <a:cubicBezTo>
                  <a:pt x="326" y="265"/>
                  <a:pt x="326" y="265"/>
                  <a:pt x="326" y="265"/>
                </a:cubicBezTo>
                <a:cubicBezTo>
                  <a:pt x="286" y="201"/>
                  <a:pt x="286" y="201"/>
                  <a:pt x="286" y="201"/>
                </a:cubicBezTo>
                <a:cubicBezTo>
                  <a:pt x="213" y="201"/>
                  <a:pt x="213" y="201"/>
                  <a:pt x="213" y="201"/>
                </a:cubicBezTo>
                <a:cubicBezTo>
                  <a:pt x="236" y="197"/>
                  <a:pt x="254" y="177"/>
                  <a:pt x="254" y="153"/>
                </a:cubicBezTo>
                <a:cubicBezTo>
                  <a:pt x="254" y="151"/>
                  <a:pt x="253" y="149"/>
                  <a:pt x="253" y="147"/>
                </a:cubicBezTo>
                <a:cubicBezTo>
                  <a:pt x="253" y="147"/>
                  <a:pt x="253" y="147"/>
                  <a:pt x="253" y="147"/>
                </a:cubicBezTo>
                <a:cubicBezTo>
                  <a:pt x="252" y="140"/>
                  <a:pt x="250" y="133"/>
                  <a:pt x="246" y="127"/>
                </a:cubicBezTo>
                <a:cubicBezTo>
                  <a:pt x="246" y="127"/>
                  <a:pt x="246" y="127"/>
                  <a:pt x="246" y="127"/>
                </a:cubicBezTo>
                <a:cubicBezTo>
                  <a:pt x="245" y="126"/>
                  <a:pt x="245" y="126"/>
                  <a:pt x="245" y="125"/>
                </a:cubicBezTo>
                <a:cubicBezTo>
                  <a:pt x="245" y="125"/>
                  <a:pt x="245" y="125"/>
                  <a:pt x="245" y="125"/>
                </a:cubicBezTo>
                <a:cubicBezTo>
                  <a:pt x="244" y="125"/>
                  <a:pt x="244" y="124"/>
                  <a:pt x="244" y="124"/>
                </a:cubicBezTo>
                <a:cubicBezTo>
                  <a:pt x="244" y="124"/>
                  <a:pt x="244" y="124"/>
                  <a:pt x="244" y="124"/>
                </a:cubicBezTo>
                <a:cubicBezTo>
                  <a:pt x="244" y="123"/>
                  <a:pt x="243" y="123"/>
                  <a:pt x="243" y="123"/>
                </a:cubicBezTo>
                <a:cubicBezTo>
                  <a:pt x="243" y="123"/>
                  <a:pt x="243" y="122"/>
                  <a:pt x="243" y="122"/>
                </a:cubicBezTo>
                <a:cubicBezTo>
                  <a:pt x="243" y="122"/>
                  <a:pt x="242" y="122"/>
                  <a:pt x="242" y="122"/>
                </a:cubicBezTo>
                <a:cubicBezTo>
                  <a:pt x="242" y="122"/>
                  <a:pt x="242" y="122"/>
                  <a:pt x="242" y="121"/>
                </a:cubicBezTo>
                <a:cubicBezTo>
                  <a:pt x="242" y="121"/>
                  <a:pt x="242" y="121"/>
                  <a:pt x="242" y="121"/>
                </a:cubicBezTo>
                <a:cubicBezTo>
                  <a:pt x="241" y="121"/>
                  <a:pt x="241" y="121"/>
                  <a:pt x="241" y="120"/>
                </a:cubicBezTo>
                <a:cubicBezTo>
                  <a:pt x="241" y="120"/>
                  <a:pt x="241" y="120"/>
                  <a:pt x="241" y="120"/>
                </a:cubicBezTo>
                <a:cubicBezTo>
                  <a:pt x="241" y="120"/>
                  <a:pt x="241" y="120"/>
                  <a:pt x="241" y="120"/>
                </a:cubicBezTo>
                <a:cubicBezTo>
                  <a:pt x="240" y="120"/>
                  <a:pt x="240" y="120"/>
                  <a:pt x="240" y="120"/>
                </a:cubicBezTo>
                <a:cubicBezTo>
                  <a:pt x="240" y="119"/>
                  <a:pt x="240" y="119"/>
                  <a:pt x="240" y="119"/>
                </a:cubicBezTo>
                <a:cubicBezTo>
                  <a:pt x="240" y="119"/>
                  <a:pt x="240" y="119"/>
                  <a:pt x="239" y="119"/>
                </a:cubicBezTo>
                <a:cubicBezTo>
                  <a:pt x="239" y="119"/>
                  <a:pt x="239" y="118"/>
                  <a:pt x="239" y="118"/>
                </a:cubicBezTo>
                <a:cubicBezTo>
                  <a:pt x="239" y="118"/>
                  <a:pt x="239" y="118"/>
                  <a:pt x="239" y="118"/>
                </a:cubicBezTo>
                <a:cubicBezTo>
                  <a:pt x="239" y="118"/>
                  <a:pt x="238" y="118"/>
                  <a:pt x="238" y="118"/>
                </a:cubicBezTo>
                <a:cubicBezTo>
                  <a:pt x="238" y="117"/>
                  <a:pt x="238" y="117"/>
                  <a:pt x="238" y="117"/>
                </a:cubicBezTo>
                <a:cubicBezTo>
                  <a:pt x="238" y="117"/>
                  <a:pt x="238" y="117"/>
                  <a:pt x="237" y="117"/>
                </a:cubicBezTo>
                <a:cubicBezTo>
                  <a:pt x="237" y="117"/>
                  <a:pt x="237" y="117"/>
                  <a:pt x="237" y="117"/>
                </a:cubicBezTo>
                <a:cubicBezTo>
                  <a:pt x="237" y="116"/>
                  <a:pt x="237" y="116"/>
                  <a:pt x="237" y="116"/>
                </a:cubicBezTo>
                <a:cubicBezTo>
                  <a:pt x="237" y="116"/>
                  <a:pt x="237" y="116"/>
                  <a:pt x="237" y="116"/>
                </a:cubicBezTo>
                <a:cubicBezTo>
                  <a:pt x="236" y="116"/>
                  <a:pt x="236" y="116"/>
                  <a:pt x="236" y="115"/>
                </a:cubicBezTo>
                <a:cubicBezTo>
                  <a:pt x="236" y="115"/>
                  <a:pt x="236" y="115"/>
                  <a:pt x="236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4"/>
                  <a:pt x="234" y="114"/>
                  <a:pt x="234" y="114"/>
                </a:cubicBezTo>
                <a:cubicBezTo>
                  <a:pt x="234" y="114"/>
                  <a:pt x="234" y="114"/>
                  <a:pt x="234" y="114"/>
                </a:cubicBezTo>
                <a:cubicBezTo>
                  <a:pt x="234" y="114"/>
                  <a:pt x="234" y="114"/>
                  <a:pt x="233" y="113"/>
                </a:cubicBezTo>
                <a:cubicBezTo>
                  <a:pt x="233" y="113"/>
                  <a:pt x="233" y="113"/>
                  <a:pt x="233" y="113"/>
                </a:cubicBezTo>
                <a:cubicBezTo>
                  <a:pt x="233" y="113"/>
                  <a:pt x="233" y="113"/>
                  <a:pt x="232" y="113"/>
                </a:cubicBezTo>
                <a:cubicBezTo>
                  <a:pt x="232" y="113"/>
                  <a:pt x="232" y="113"/>
                  <a:pt x="232" y="113"/>
                </a:cubicBezTo>
                <a:cubicBezTo>
                  <a:pt x="227" y="109"/>
                  <a:pt x="220" y="106"/>
                  <a:pt x="213" y="105"/>
                </a:cubicBezTo>
                <a:cubicBezTo>
                  <a:pt x="227" y="105"/>
                  <a:pt x="227" y="105"/>
                  <a:pt x="227" y="105"/>
                </a:cubicBezTo>
                <a:cubicBezTo>
                  <a:pt x="163" y="0"/>
                  <a:pt x="163" y="0"/>
                  <a:pt x="163" y="0"/>
                </a:cubicBezTo>
                <a:close/>
                <a:moveTo>
                  <a:pt x="197" y="201"/>
                </a:moveTo>
                <a:cubicBezTo>
                  <a:pt x="60" y="201"/>
                  <a:pt x="60" y="201"/>
                  <a:pt x="60" y="201"/>
                </a:cubicBezTo>
                <a:cubicBezTo>
                  <a:pt x="75" y="176"/>
                  <a:pt x="75" y="176"/>
                  <a:pt x="75" y="176"/>
                </a:cubicBezTo>
                <a:cubicBezTo>
                  <a:pt x="75" y="176"/>
                  <a:pt x="75" y="176"/>
                  <a:pt x="75" y="176"/>
                </a:cubicBezTo>
                <a:cubicBezTo>
                  <a:pt x="162" y="176"/>
                  <a:pt x="162" y="176"/>
                  <a:pt x="162" y="176"/>
                </a:cubicBezTo>
                <a:cubicBezTo>
                  <a:pt x="169" y="189"/>
                  <a:pt x="182" y="198"/>
                  <a:pt x="197" y="201"/>
                </a:cubicBezTo>
                <a:cubicBezTo>
                  <a:pt x="197" y="201"/>
                  <a:pt x="197" y="201"/>
                  <a:pt x="197" y="201"/>
                </a:cubicBezTo>
                <a:close/>
                <a:moveTo>
                  <a:pt x="119" y="105"/>
                </a:moveTo>
                <a:cubicBezTo>
                  <a:pt x="197" y="105"/>
                  <a:pt x="197" y="105"/>
                  <a:pt x="197" y="105"/>
                </a:cubicBezTo>
                <a:cubicBezTo>
                  <a:pt x="182" y="107"/>
                  <a:pt x="169" y="117"/>
                  <a:pt x="162" y="129"/>
                </a:cubicBezTo>
                <a:cubicBezTo>
                  <a:pt x="104" y="129"/>
                  <a:pt x="104" y="129"/>
                  <a:pt x="104" y="129"/>
                </a:cubicBezTo>
                <a:cubicBezTo>
                  <a:pt x="119" y="105"/>
                  <a:pt x="119" y="105"/>
                  <a:pt x="119" y="105"/>
                </a:cubicBezTo>
                <a:close/>
                <a:moveTo>
                  <a:pt x="158" y="164"/>
                </a:moveTo>
                <a:cubicBezTo>
                  <a:pt x="82" y="164"/>
                  <a:pt x="82" y="164"/>
                  <a:pt x="82" y="164"/>
                </a:cubicBezTo>
                <a:cubicBezTo>
                  <a:pt x="96" y="141"/>
                  <a:pt x="96" y="141"/>
                  <a:pt x="96" y="141"/>
                </a:cubicBezTo>
                <a:cubicBezTo>
                  <a:pt x="158" y="141"/>
                  <a:pt x="158" y="141"/>
                  <a:pt x="158" y="141"/>
                </a:cubicBezTo>
                <a:cubicBezTo>
                  <a:pt x="157" y="145"/>
                  <a:pt x="156" y="149"/>
                  <a:pt x="156" y="153"/>
                </a:cubicBezTo>
                <a:cubicBezTo>
                  <a:pt x="156" y="157"/>
                  <a:pt x="157" y="161"/>
                  <a:pt x="158" y="164"/>
                </a:cubicBezTo>
                <a:cubicBezTo>
                  <a:pt x="158" y="164"/>
                  <a:pt x="158" y="164"/>
                  <a:pt x="158" y="164"/>
                </a:cubicBezTo>
                <a:close/>
                <a:moveTo>
                  <a:pt x="108" y="294"/>
                </a:moveTo>
                <a:cubicBezTo>
                  <a:pt x="108" y="303"/>
                  <a:pt x="108" y="303"/>
                  <a:pt x="108" y="303"/>
                </a:cubicBezTo>
                <a:cubicBezTo>
                  <a:pt x="123" y="303"/>
                  <a:pt x="123" y="303"/>
                  <a:pt x="123" y="303"/>
                </a:cubicBezTo>
                <a:cubicBezTo>
                  <a:pt x="123" y="304"/>
                  <a:pt x="121" y="310"/>
                  <a:pt x="112" y="310"/>
                </a:cubicBezTo>
                <a:cubicBezTo>
                  <a:pt x="112" y="310"/>
                  <a:pt x="107" y="310"/>
                  <a:pt x="102" y="308"/>
                </a:cubicBezTo>
                <a:cubicBezTo>
                  <a:pt x="102" y="319"/>
                  <a:pt x="102" y="319"/>
                  <a:pt x="102" y="319"/>
                </a:cubicBezTo>
                <a:cubicBezTo>
                  <a:pt x="105" y="320"/>
                  <a:pt x="110" y="321"/>
                  <a:pt x="115" y="321"/>
                </a:cubicBezTo>
                <a:cubicBezTo>
                  <a:pt x="133" y="321"/>
                  <a:pt x="141" y="310"/>
                  <a:pt x="141" y="299"/>
                </a:cubicBezTo>
                <a:cubicBezTo>
                  <a:pt x="141" y="290"/>
                  <a:pt x="137" y="276"/>
                  <a:pt x="114" y="276"/>
                </a:cubicBezTo>
                <a:cubicBezTo>
                  <a:pt x="112" y="276"/>
                  <a:pt x="108" y="276"/>
                  <a:pt x="103" y="277"/>
                </a:cubicBezTo>
                <a:cubicBezTo>
                  <a:pt x="102" y="277"/>
                  <a:pt x="102" y="277"/>
                  <a:pt x="102" y="277"/>
                </a:cubicBezTo>
                <a:cubicBezTo>
                  <a:pt x="102" y="289"/>
                  <a:pt x="102" y="289"/>
                  <a:pt x="102" y="289"/>
                </a:cubicBezTo>
                <a:cubicBezTo>
                  <a:pt x="106" y="287"/>
                  <a:pt x="110" y="287"/>
                  <a:pt x="112" y="287"/>
                </a:cubicBezTo>
                <a:cubicBezTo>
                  <a:pt x="120" y="287"/>
                  <a:pt x="123" y="291"/>
                  <a:pt x="123" y="294"/>
                </a:cubicBezTo>
                <a:cubicBezTo>
                  <a:pt x="108" y="294"/>
                  <a:pt x="108" y="294"/>
                  <a:pt x="108" y="294"/>
                </a:cubicBezTo>
                <a:close/>
                <a:moveTo>
                  <a:pt x="93" y="308"/>
                </a:moveTo>
                <a:cubicBezTo>
                  <a:pt x="88" y="309"/>
                  <a:pt x="86" y="310"/>
                  <a:pt x="84" y="310"/>
                </a:cubicBezTo>
                <a:cubicBezTo>
                  <a:pt x="74" y="310"/>
                  <a:pt x="72" y="302"/>
                  <a:pt x="72" y="298"/>
                </a:cubicBezTo>
                <a:cubicBezTo>
                  <a:pt x="72" y="292"/>
                  <a:pt x="77" y="287"/>
                  <a:pt x="84" y="287"/>
                </a:cubicBezTo>
                <a:cubicBezTo>
                  <a:pt x="87" y="287"/>
                  <a:pt x="90" y="288"/>
                  <a:pt x="93" y="289"/>
                </a:cubicBezTo>
                <a:cubicBezTo>
                  <a:pt x="93" y="277"/>
                  <a:pt x="93" y="277"/>
                  <a:pt x="93" y="277"/>
                </a:cubicBezTo>
                <a:cubicBezTo>
                  <a:pt x="92" y="277"/>
                  <a:pt x="92" y="277"/>
                  <a:pt x="92" y="277"/>
                </a:cubicBezTo>
                <a:cubicBezTo>
                  <a:pt x="90" y="277"/>
                  <a:pt x="86" y="276"/>
                  <a:pt x="81" y="276"/>
                </a:cubicBezTo>
                <a:cubicBezTo>
                  <a:pt x="61" y="276"/>
                  <a:pt x="54" y="287"/>
                  <a:pt x="54" y="299"/>
                </a:cubicBezTo>
                <a:cubicBezTo>
                  <a:pt x="54" y="312"/>
                  <a:pt x="63" y="321"/>
                  <a:pt x="80" y="321"/>
                </a:cubicBezTo>
                <a:cubicBezTo>
                  <a:pt x="84" y="321"/>
                  <a:pt x="88" y="321"/>
                  <a:pt x="93" y="319"/>
                </a:cubicBezTo>
                <a:cubicBezTo>
                  <a:pt x="93" y="308"/>
                  <a:pt x="93" y="308"/>
                  <a:pt x="93" y="308"/>
                </a:cubicBezTo>
                <a:cubicBezTo>
                  <a:pt x="93" y="308"/>
                  <a:pt x="93" y="308"/>
                  <a:pt x="93" y="308"/>
                </a:cubicBezTo>
                <a:close/>
                <a:moveTo>
                  <a:pt x="27" y="287"/>
                </a:moveTo>
                <a:cubicBezTo>
                  <a:pt x="31" y="301"/>
                  <a:pt x="31" y="301"/>
                  <a:pt x="31" y="301"/>
                </a:cubicBezTo>
                <a:cubicBezTo>
                  <a:pt x="22" y="301"/>
                  <a:pt x="22" y="301"/>
                  <a:pt x="22" y="301"/>
                </a:cubicBezTo>
                <a:cubicBezTo>
                  <a:pt x="26" y="287"/>
                  <a:pt x="26" y="287"/>
                  <a:pt x="26" y="287"/>
                </a:cubicBezTo>
                <a:cubicBezTo>
                  <a:pt x="27" y="287"/>
                  <a:pt x="27" y="287"/>
                  <a:pt x="27" y="287"/>
                </a:cubicBezTo>
                <a:close/>
                <a:moveTo>
                  <a:pt x="16" y="277"/>
                </a:moveTo>
                <a:cubicBezTo>
                  <a:pt x="0" y="321"/>
                  <a:pt x="0" y="321"/>
                  <a:pt x="0" y="321"/>
                </a:cubicBezTo>
                <a:cubicBezTo>
                  <a:pt x="17" y="321"/>
                  <a:pt x="17" y="321"/>
                  <a:pt x="17" y="321"/>
                </a:cubicBezTo>
                <a:cubicBezTo>
                  <a:pt x="20" y="311"/>
                  <a:pt x="20" y="311"/>
                  <a:pt x="20" y="311"/>
                </a:cubicBezTo>
                <a:cubicBezTo>
                  <a:pt x="33" y="311"/>
                  <a:pt x="33" y="311"/>
                  <a:pt x="33" y="311"/>
                </a:cubicBezTo>
                <a:cubicBezTo>
                  <a:pt x="36" y="321"/>
                  <a:pt x="36" y="321"/>
                  <a:pt x="36" y="321"/>
                </a:cubicBezTo>
                <a:cubicBezTo>
                  <a:pt x="54" y="321"/>
                  <a:pt x="54" y="321"/>
                  <a:pt x="54" y="321"/>
                </a:cubicBezTo>
                <a:cubicBezTo>
                  <a:pt x="38" y="277"/>
                  <a:pt x="38" y="277"/>
                  <a:pt x="38" y="277"/>
                </a:cubicBezTo>
                <a:cubicBezTo>
                  <a:pt x="16" y="277"/>
                  <a:pt x="16" y="277"/>
                  <a:pt x="16" y="277"/>
                </a:cubicBezTo>
                <a:close/>
                <a:moveTo>
                  <a:pt x="274" y="277"/>
                </a:moveTo>
                <a:cubicBezTo>
                  <a:pt x="274" y="321"/>
                  <a:pt x="274" y="321"/>
                  <a:pt x="274" y="321"/>
                </a:cubicBezTo>
                <a:cubicBezTo>
                  <a:pt x="313" y="321"/>
                  <a:pt x="313" y="321"/>
                  <a:pt x="313" y="321"/>
                </a:cubicBezTo>
                <a:cubicBezTo>
                  <a:pt x="313" y="310"/>
                  <a:pt x="313" y="310"/>
                  <a:pt x="313" y="310"/>
                </a:cubicBezTo>
                <a:cubicBezTo>
                  <a:pt x="291" y="310"/>
                  <a:pt x="291" y="310"/>
                  <a:pt x="291" y="310"/>
                </a:cubicBezTo>
                <a:cubicBezTo>
                  <a:pt x="291" y="303"/>
                  <a:pt x="291" y="303"/>
                  <a:pt x="291" y="303"/>
                </a:cubicBezTo>
                <a:cubicBezTo>
                  <a:pt x="311" y="303"/>
                  <a:pt x="311" y="303"/>
                  <a:pt x="311" y="303"/>
                </a:cubicBezTo>
                <a:cubicBezTo>
                  <a:pt x="311" y="293"/>
                  <a:pt x="311" y="293"/>
                  <a:pt x="311" y="293"/>
                </a:cubicBezTo>
                <a:cubicBezTo>
                  <a:pt x="291" y="293"/>
                  <a:pt x="291" y="293"/>
                  <a:pt x="291" y="293"/>
                </a:cubicBezTo>
                <a:cubicBezTo>
                  <a:pt x="291" y="287"/>
                  <a:pt x="291" y="287"/>
                  <a:pt x="291" y="287"/>
                </a:cubicBezTo>
                <a:cubicBezTo>
                  <a:pt x="312" y="287"/>
                  <a:pt x="312" y="287"/>
                  <a:pt x="312" y="287"/>
                </a:cubicBezTo>
                <a:cubicBezTo>
                  <a:pt x="312" y="277"/>
                  <a:pt x="312" y="277"/>
                  <a:pt x="312" y="277"/>
                </a:cubicBezTo>
                <a:cubicBezTo>
                  <a:pt x="274" y="277"/>
                  <a:pt x="274" y="277"/>
                  <a:pt x="274" y="277"/>
                </a:cubicBezTo>
                <a:close/>
                <a:moveTo>
                  <a:pt x="263" y="277"/>
                </a:moveTo>
                <a:cubicBezTo>
                  <a:pt x="258" y="276"/>
                  <a:pt x="253" y="276"/>
                  <a:pt x="249" y="276"/>
                </a:cubicBezTo>
                <a:cubicBezTo>
                  <a:pt x="230" y="276"/>
                  <a:pt x="226" y="284"/>
                  <a:pt x="226" y="290"/>
                </a:cubicBezTo>
                <a:cubicBezTo>
                  <a:pt x="226" y="301"/>
                  <a:pt x="236" y="303"/>
                  <a:pt x="242" y="304"/>
                </a:cubicBezTo>
                <a:cubicBezTo>
                  <a:pt x="245" y="305"/>
                  <a:pt x="249" y="305"/>
                  <a:pt x="249" y="308"/>
                </a:cubicBezTo>
                <a:cubicBezTo>
                  <a:pt x="249" y="310"/>
                  <a:pt x="245" y="311"/>
                  <a:pt x="242" y="311"/>
                </a:cubicBezTo>
                <a:cubicBezTo>
                  <a:pt x="238" y="311"/>
                  <a:pt x="233" y="310"/>
                  <a:pt x="227" y="308"/>
                </a:cubicBezTo>
                <a:cubicBezTo>
                  <a:pt x="227" y="319"/>
                  <a:pt x="227" y="319"/>
                  <a:pt x="227" y="319"/>
                </a:cubicBezTo>
                <a:cubicBezTo>
                  <a:pt x="233" y="321"/>
                  <a:pt x="240" y="321"/>
                  <a:pt x="245" y="321"/>
                </a:cubicBezTo>
                <a:cubicBezTo>
                  <a:pt x="264" y="321"/>
                  <a:pt x="266" y="311"/>
                  <a:pt x="266" y="307"/>
                </a:cubicBezTo>
                <a:cubicBezTo>
                  <a:pt x="266" y="295"/>
                  <a:pt x="256" y="294"/>
                  <a:pt x="248" y="292"/>
                </a:cubicBezTo>
                <a:cubicBezTo>
                  <a:pt x="246" y="292"/>
                  <a:pt x="243" y="291"/>
                  <a:pt x="243" y="289"/>
                </a:cubicBezTo>
                <a:cubicBezTo>
                  <a:pt x="243" y="286"/>
                  <a:pt x="247" y="286"/>
                  <a:pt x="250" y="286"/>
                </a:cubicBezTo>
                <a:cubicBezTo>
                  <a:pt x="256" y="286"/>
                  <a:pt x="260" y="288"/>
                  <a:pt x="263" y="289"/>
                </a:cubicBezTo>
                <a:cubicBezTo>
                  <a:pt x="263" y="277"/>
                  <a:pt x="263" y="277"/>
                  <a:pt x="263" y="277"/>
                </a:cubicBezTo>
                <a:cubicBezTo>
                  <a:pt x="263" y="277"/>
                  <a:pt x="263" y="277"/>
                  <a:pt x="263" y="277"/>
                </a:cubicBezTo>
                <a:close/>
                <a:moveTo>
                  <a:pt x="195" y="287"/>
                </a:moveTo>
                <a:cubicBezTo>
                  <a:pt x="199" y="301"/>
                  <a:pt x="199" y="301"/>
                  <a:pt x="199" y="301"/>
                </a:cubicBezTo>
                <a:cubicBezTo>
                  <a:pt x="190" y="301"/>
                  <a:pt x="190" y="301"/>
                  <a:pt x="190" y="301"/>
                </a:cubicBezTo>
                <a:cubicBezTo>
                  <a:pt x="194" y="287"/>
                  <a:pt x="194" y="287"/>
                  <a:pt x="194" y="287"/>
                </a:cubicBezTo>
                <a:cubicBezTo>
                  <a:pt x="195" y="287"/>
                  <a:pt x="195" y="287"/>
                  <a:pt x="195" y="287"/>
                </a:cubicBezTo>
                <a:close/>
                <a:moveTo>
                  <a:pt x="183" y="277"/>
                </a:moveTo>
                <a:cubicBezTo>
                  <a:pt x="168" y="321"/>
                  <a:pt x="168" y="321"/>
                  <a:pt x="168" y="321"/>
                </a:cubicBezTo>
                <a:cubicBezTo>
                  <a:pt x="185" y="321"/>
                  <a:pt x="185" y="321"/>
                  <a:pt x="185" y="321"/>
                </a:cubicBezTo>
                <a:cubicBezTo>
                  <a:pt x="188" y="311"/>
                  <a:pt x="188" y="311"/>
                  <a:pt x="188" y="311"/>
                </a:cubicBezTo>
                <a:cubicBezTo>
                  <a:pt x="201" y="311"/>
                  <a:pt x="201" y="311"/>
                  <a:pt x="201" y="311"/>
                </a:cubicBezTo>
                <a:cubicBezTo>
                  <a:pt x="204" y="321"/>
                  <a:pt x="204" y="321"/>
                  <a:pt x="204" y="321"/>
                </a:cubicBezTo>
                <a:cubicBezTo>
                  <a:pt x="222" y="321"/>
                  <a:pt x="222" y="321"/>
                  <a:pt x="222" y="321"/>
                </a:cubicBezTo>
                <a:cubicBezTo>
                  <a:pt x="206" y="277"/>
                  <a:pt x="206" y="277"/>
                  <a:pt x="206" y="277"/>
                </a:cubicBezTo>
                <a:cubicBezTo>
                  <a:pt x="183" y="277"/>
                  <a:pt x="183" y="277"/>
                  <a:pt x="183" y="277"/>
                </a:cubicBezTo>
                <a:close/>
                <a:moveTo>
                  <a:pt x="156" y="293"/>
                </a:moveTo>
                <a:cubicBezTo>
                  <a:pt x="160" y="293"/>
                  <a:pt x="162" y="296"/>
                  <a:pt x="162" y="300"/>
                </a:cubicBezTo>
                <a:cubicBezTo>
                  <a:pt x="162" y="303"/>
                  <a:pt x="160" y="306"/>
                  <a:pt x="156" y="306"/>
                </a:cubicBezTo>
                <a:cubicBezTo>
                  <a:pt x="153" y="306"/>
                  <a:pt x="150" y="303"/>
                  <a:pt x="150" y="300"/>
                </a:cubicBezTo>
                <a:cubicBezTo>
                  <a:pt x="150" y="296"/>
                  <a:pt x="153" y="293"/>
                  <a:pt x="156" y="293"/>
                </a:cubicBezTo>
                <a:cubicBezTo>
                  <a:pt x="156" y="293"/>
                  <a:pt x="156" y="293"/>
                  <a:pt x="156" y="293"/>
                </a:cubicBezTo>
                <a:cubicBezTo>
                  <a:pt x="156" y="293"/>
                  <a:pt x="156" y="293"/>
                  <a:pt x="156" y="293"/>
                </a:cubicBezTo>
                <a:close/>
              </a:path>
            </a:pathLst>
          </a:custGeom>
          <a:solidFill>
            <a:srgbClr val="0035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6" name="Freeform 6"/>
          <p:cNvSpPr>
            <a:spLocks noEditPoints="1"/>
          </p:cNvSpPr>
          <p:nvPr userDrawn="1"/>
        </p:nvSpPr>
        <p:spPr bwMode="auto">
          <a:xfrm>
            <a:off x="941388" y="1135063"/>
            <a:ext cx="6884988" cy="233363"/>
          </a:xfrm>
          <a:custGeom>
            <a:avLst/>
            <a:gdLst>
              <a:gd name="T0" fmla="*/ 23 w 4337"/>
              <a:gd name="T1" fmla="*/ 110 h 147"/>
              <a:gd name="T2" fmla="*/ 4267 w 4337"/>
              <a:gd name="T3" fmla="*/ 110 h 147"/>
              <a:gd name="T4" fmla="*/ 4244 w 4337"/>
              <a:gd name="T5" fmla="*/ 147 h 147"/>
              <a:gd name="T6" fmla="*/ 0 w 4337"/>
              <a:gd name="T7" fmla="*/ 147 h 147"/>
              <a:gd name="T8" fmla="*/ 23 w 4337"/>
              <a:gd name="T9" fmla="*/ 110 h 147"/>
              <a:gd name="T10" fmla="*/ 35 w 4337"/>
              <a:gd name="T11" fmla="*/ 92 h 147"/>
              <a:gd name="T12" fmla="*/ 4279 w 4337"/>
              <a:gd name="T13" fmla="*/ 92 h 147"/>
              <a:gd name="T14" fmla="*/ 4302 w 4337"/>
              <a:gd name="T15" fmla="*/ 55 h 147"/>
              <a:gd name="T16" fmla="*/ 58 w 4337"/>
              <a:gd name="T17" fmla="*/ 55 h 147"/>
              <a:gd name="T18" fmla="*/ 35 w 4337"/>
              <a:gd name="T19" fmla="*/ 92 h 147"/>
              <a:gd name="T20" fmla="*/ 93 w 4337"/>
              <a:gd name="T21" fmla="*/ 0 h 147"/>
              <a:gd name="T22" fmla="*/ 70 w 4337"/>
              <a:gd name="T23" fmla="*/ 37 h 147"/>
              <a:gd name="T24" fmla="*/ 4314 w 4337"/>
              <a:gd name="T25" fmla="*/ 37 h 147"/>
              <a:gd name="T26" fmla="*/ 4337 w 4337"/>
              <a:gd name="T27" fmla="*/ 0 h 147"/>
              <a:gd name="T28" fmla="*/ 93 w 4337"/>
              <a:gd name="T29" fmla="*/ 0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337" h="147">
                <a:moveTo>
                  <a:pt x="23" y="110"/>
                </a:moveTo>
                <a:lnTo>
                  <a:pt x="4267" y="110"/>
                </a:lnTo>
                <a:lnTo>
                  <a:pt x="4244" y="147"/>
                </a:lnTo>
                <a:lnTo>
                  <a:pt x="0" y="147"/>
                </a:lnTo>
                <a:lnTo>
                  <a:pt x="23" y="110"/>
                </a:lnTo>
                <a:close/>
                <a:moveTo>
                  <a:pt x="35" y="92"/>
                </a:moveTo>
                <a:lnTo>
                  <a:pt x="4279" y="92"/>
                </a:lnTo>
                <a:lnTo>
                  <a:pt x="4302" y="55"/>
                </a:lnTo>
                <a:lnTo>
                  <a:pt x="58" y="55"/>
                </a:lnTo>
                <a:lnTo>
                  <a:pt x="35" y="92"/>
                </a:lnTo>
                <a:close/>
                <a:moveTo>
                  <a:pt x="93" y="0"/>
                </a:moveTo>
                <a:lnTo>
                  <a:pt x="70" y="37"/>
                </a:lnTo>
                <a:lnTo>
                  <a:pt x="4314" y="37"/>
                </a:lnTo>
                <a:lnTo>
                  <a:pt x="4337" y="0"/>
                </a:lnTo>
                <a:lnTo>
                  <a:pt x="93" y="0"/>
                </a:lnTo>
                <a:close/>
              </a:path>
            </a:pathLst>
          </a:custGeom>
          <a:solidFill>
            <a:srgbClr val="E0F1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7" name="Номер слайда 18"/>
          <p:cNvSpPr>
            <a:spLocks noGrp="1"/>
          </p:cNvSpPr>
          <p:nvPr>
            <p:ph type="sldNum" sz="quarter" idx="12"/>
          </p:nvPr>
        </p:nvSpPr>
        <p:spPr>
          <a:xfrm>
            <a:off x="8440615" y="6324600"/>
            <a:ext cx="388340" cy="233364"/>
          </a:xfrm>
        </p:spPr>
        <p:txBody>
          <a:bodyPr/>
          <a:lstStyle>
            <a:lvl1pPr algn="r"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37726B6-3386-492A-8DF3-B4BBCF0A00E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993529" y="6240432"/>
            <a:ext cx="6919546" cy="46166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ru-RU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Содержание данной презентации носит исключительно презентационный характер, не может быть рассмотрено в качестве коммерческого предложения, не накладывает какие-либо обязательства на ASE и ее дочерние общества. Информация, представленная в данной презентации, не может быть использована третьими лицами.</a:t>
            </a:r>
            <a:endParaRPr lang="ru-RU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52022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567" userDrawn="1">
          <p15:clr>
            <a:srgbClr val="FBAE40"/>
          </p15:clr>
        </p15:guide>
        <p15:guide id="2" pos="4904" userDrawn="1">
          <p15:clr>
            <a:srgbClr val="FBAE40"/>
          </p15:clr>
        </p15:guide>
        <p15:guide id="3" pos="288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 userDrawn="1"/>
        </p:nvGrpSpPr>
        <p:grpSpPr>
          <a:xfrm>
            <a:off x="8758234" y="6324603"/>
            <a:ext cx="385773" cy="233363"/>
            <a:chOff x="11674462" y="6324600"/>
            <a:chExt cx="514363" cy="233363"/>
          </a:xfrm>
        </p:grpSpPr>
        <p:sp>
          <p:nvSpPr>
            <p:cNvPr id="15" name="Freeform 16"/>
            <p:cNvSpPr>
              <a:spLocks/>
            </p:cNvSpPr>
            <p:nvPr userDrawn="1"/>
          </p:nvSpPr>
          <p:spPr bwMode="auto">
            <a:xfrm>
              <a:off x="11674467" y="6497638"/>
              <a:ext cx="514350" cy="60325"/>
            </a:xfrm>
            <a:custGeom>
              <a:avLst/>
              <a:gdLst>
                <a:gd name="T0" fmla="*/ 0 w 216"/>
                <a:gd name="T1" fmla="*/ 25 h 25"/>
                <a:gd name="T2" fmla="*/ 0 w 216"/>
                <a:gd name="T3" fmla="*/ 25 h 25"/>
                <a:gd name="T4" fmla="*/ 36 w 216"/>
                <a:gd name="T5" fmla="*/ 0 h 25"/>
                <a:gd name="T6" fmla="*/ 216 w 216"/>
                <a:gd name="T7" fmla="*/ 0 h 25"/>
                <a:gd name="T8" fmla="*/ 216 w 216"/>
                <a:gd name="T9" fmla="*/ 0 h 25"/>
                <a:gd name="T10" fmla="*/ 216 w 216"/>
                <a:gd name="T11" fmla="*/ 25 h 25"/>
                <a:gd name="T12" fmla="*/ 0 w 216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25"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5" y="22"/>
                    <a:pt x="28" y="13"/>
                    <a:pt x="3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25"/>
                    <a:pt x="216" y="25"/>
                    <a:pt x="216" y="25"/>
                  </a:cubicBezTo>
                  <a:cubicBezTo>
                    <a:pt x="0" y="25"/>
                    <a:pt x="0" y="25"/>
                    <a:pt x="0" y="25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800" dirty="0"/>
            </a:p>
          </p:txBody>
        </p:sp>
        <p:sp>
          <p:nvSpPr>
            <p:cNvPr id="16" name="Freeform 17"/>
            <p:cNvSpPr>
              <a:spLocks/>
            </p:cNvSpPr>
            <p:nvPr userDrawn="1"/>
          </p:nvSpPr>
          <p:spPr bwMode="auto">
            <a:xfrm>
              <a:off x="11674462" y="6324600"/>
              <a:ext cx="514349" cy="58738"/>
            </a:xfrm>
            <a:custGeom>
              <a:avLst/>
              <a:gdLst>
                <a:gd name="T0" fmla="*/ 216 w 216"/>
                <a:gd name="T1" fmla="*/ 0 h 25"/>
                <a:gd name="T2" fmla="*/ 216 w 216"/>
                <a:gd name="T3" fmla="*/ 25 h 25"/>
                <a:gd name="T4" fmla="*/ 36 w 216"/>
                <a:gd name="T5" fmla="*/ 25 h 25"/>
                <a:gd name="T6" fmla="*/ 0 w 216"/>
                <a:gd name="T7" fmla="*/ 0 h 25"/>
                <a:gd name="T8" fmla="*/ 216 w 216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25">
                  <a:moveTo>
                    <a:pt x="216" y="0"/>
                  </a:moveTo>
                  <a:cubicBezTo>
                    <a:pt x="216" y="25"/>
                    <a:pt x="216" y="25"/>
                    <a:pt x="21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28" y="12"/>
                    <a:pt x="15" y="3"/>
                    <a:pt x="0" y="0"/>
                  </a:cubicBezTo>
                  <a:cubicBezTo>
                    <a:pt x="216" y="0"/>
                    <a:pt x="216" y="0"/>
                    <a:pt x="216" y="0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800" dirty="0"/>
            </a:p>
          </p:txBody>
        </p:sp>
        <p:sp>
          <p:nvSpPr>
            <p:cNvPr id="17" name="Freeform 18"/>
            <p:cNvSpPr>
              <a:spLocks/>
            </p:cNvSpPr>
            <p:nvPr userDrawn="1"/>
          </p:nvSpPr>
          <p:spPr bwMode="auto">
            <a:xfrm>
              <a:off x="11769726" y="6411913"/>
              <a:ext cx="419099" cy="57150"/>
            </a:xfrm>
            <a:custGeom>
              <a:avLst/>
              <a:gdLst>
                <a:gd name="T0" fmla="*/ 0 w 176"/>
                <a:gd name="T1" fmla="*/ 24 h 24"/>
                <a:gd name="T2" fmla="*/ 0 w 176"/>
                <a:gd name="T3" fmla="*/ 24 h 24"/>
                <a:gd name="T4" fmla="*/ 2 w 176"/>
                <a:gd name="T5" fmla="*/ 12 h 24"/>
                <a:gd name="T6" fmla="*/ 0 w 176"/>
                <a:gd name="T7" fmla="*/ 0 h 24"/>
                <a:gd name="T8" fmla="*/ 176 w 176"/>
                <a:gd name="T9" fmla="*/ 0 h 24"/>
                <a:gd name="T10" fmla="*/ 176 w 176"/>
                <a:gd name="T11" fmla="*/ 24 h 24"/>
                <a:gd name="T12" fmla="*/ 0 w 176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24"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" y="20"/>
                    <a:pt x="2" y="16"/>
                    <a:pt x="2" y="12"/>
                  </a:cubicBezTo>
                  <a:cubicBezTo>
                    <a:pt x="2" y="8"/>
                    <a:pt x="1" y="4"/>
                    <a:pt x="0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76" y="24"/>
                    <a:pt x="176" y="24"/>
                    <a:pt x="176" y="24"/>
                  </a:cubicBezTo>
                  <a:cubicBezTo>
                    <a:pt x="0" y="24"/>
                    <a:pt x="0" y="24"/>
                    <a:pt x="0" y="24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800" dirty="0"/>
            </a:p>
          </p:txBody>
        </p:sp>
      </p:grpSp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1004935" y="365129"/>
            <a:ext cx="6807252" cy="755649"/>
          </a:xfrm>
        </p:spPr>
        <p:txBody>
          <a:bodyPr anchor="b" anchorCtr="0">
            <a:normAutofit/>
          </a:bodyPr>
          <a:lstStyle>
            <a:lvl1pPr>
              <a:defRPr sz="3000" cap="all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21" name="Freeform 5"/>
          <p:cNvSpPr>
            <a:spLocks noEditPoints="1"/>
          </p:cNvSpPr>
          <p:nvPr userDrawn="1"/>
        </p:nvSpPr>
        <p:spPr bwMode="auto">
          <a:xfrm>
            <a:off x="7811477" y="877888"/>
            <a:ext cx="1141413" cy="784226"/>
          </a:xfrm>
          <a:custGeom>
            <a:avLst/>
            <a:gdLst>
              <a:gd name="T0" fmla="*/ 360 w 471"/>
              <a:gd name="T1" fmla="*/ 321 h 321"/>
              <a:gd name="T2" fmla="*/ 163 w 471"/>
              <a:gd name="T3" fmla="*/ 0 h 321"/>
              <a:gd name="T4" fmla="*/ 326 w 471"/>
              <a:gd name="T5" fmla="*/ 265 h 321"/>
              <a:gd name="T6" fmla="*/ 254 w 471"/>
              <a:gd name="T7" fmla="*/ 153 h 321"/>
              <a:gd name="T8" fmla="*/ 246 w 471"/>
              <a:gd name="T9" fmla="*/ 127 h 321"/>
              <a:gd name="T10" fmla="*/ 245 w 471"/>
              <a:gd name="T11" fmla="*/ 125 h 321"/>
              <a:gd name="T12" fmla="*/ 243 w 471"/>
              <a:gd name="T13" fmla="*/ 123 h 321"/>
              <a:gd name="T14" fmla="*/ 242 w 471"/>
              <a:gd name="T15" fmla="*/ 121 h 321"/>
              <a:gd name="T16" fmla="*/ 241 w 471"/>
              <a:gd name="T17" fmla="*/ 120 h 321"/>
              <a:gd name="T18" fmla="*/ 240 w 471"/>
              <a:gd name="T19" fmla="*/ 119 h 321"/>
              <a:gd name="T20" fmla="*/ 239 w 471"/>
              <a:gd name="T21" fmla="*/ 118 h 321"/>
              <a:gd name="T22" fmla="*/ 237 w 471"/>
              <a:gd name="T23" fmla="*/ 117 h 321"/>
              <a:gd name="T24" fmla="*/ 237 w 471"/>
              <a:gd name="T25" fmla="*/ 116 h 321"/>
              <a:gd name="T26" fmla="*/ 235 w 471"/>
              <a:gd name="T27" fmla="*/ 115 h 321"/>
              <a:gd name="T28" fmla="*/ 235 w 471"/>
              <a:gd name="T29" fmla="*/ 115 h 321"/>
              <a:gd name="T30" fmla="*/ 233 w 471"/>
              <a:gd name="T31" fmla="*/ 113 h 321"/>
              <a:gd name="T32" fmla="*/ 232 w 471"/>
              <a:gd name="T33" fmla="*/ 113 h 321"/>
              <a:gd name="T34" fmla="*/ 163 w 471"/>
              <a:gd name="T35" fmla="*/ 0 h 321"/>
              <a:gd name="T36" fmla="*/ 75 w 471"/>
              <a:gd name="T37" fmla="*/ 176 h 321"/>
              <a:gd name="T38" fmla="*/ 197 w 471"/>
              <a:gd name="T39" fmla="*/ 201 h 321"/>
              <a:gd name="T40" fmla="*/ 197 w 471"/>
              <a:gd name="T41" fmla="*/ 105 h 321"/>
              <a:gd name="T42" fmla="*/ 119 w 471"/>
              <a:gd name="T43" fmla="*/ 105 h 321"/>
              <a:gd name="T44" fmla="*/ 96 w 471"/>
              <a:gd name="T45" fmla="*/ 141 h 321"/>
              <a:gd name="T46" fmla="*/ 158 w 471"/>
              <a:gd name="T47" fmla="*/ 164 h 321"/>
              <a:gd name="T48" fmla="*/ 108 w 471"/>
              <a:gd name="T49" fmla="*/ 303 h 321"/>
              <a:gd name="T50" fmla="*/ 102 w 471"/>
              <a:gd name="T51" fmla="*/ 308 h 321"/>
              <a:gd name="T52" fmla="*/ 141 w 471"/>
              <a:gd name="T53" fmla="*/ 299 h 321"/>
              <a:gd name="T54" fmla="*/ 102 w 471"/>
              <a:gd name="T55" fmla="*/ 277 h 321"/>
              <a:gd name="T56" fmla="*/ 123 w 471"/>
              <a:gd name="T57" fmla="*/ 294 h 321"/>
              <a:gd name="T58" fmla="*/ 84 w 471"/>
              <a:gd name="T59" fmla="*/ 310 h 321"/>
              <a:gd name="T60" fmla="*/ 93 w 471"/>
              <a:gd name="T61" fmla="*/ 289 h 321"/>
              <a:gd name="T62" fmla="*/ 81 w 471"/>
              <a:gd name="T63" fmla="*/ 276 h 321"/>
              <a:gd name="T64" fmla="*/ 93 w 471"/>
              <a:gd name="T65" fmla="*/ 319 h 321"/>
              <a:gd name="T66" fmla="*/ 27 w 471"/>
              <a:gd name="T67" fmla="*/ 287 h 321"/>
              <a:gd name="T68" fmla="*/ 26 w 471"/>
              <a:gd name="T69" fmla="*/ 287 h 321"/>
              <a:gd name="T70" fmla="*/ 0 w 471"/>
              <a:gd name="T71" fmla="*/ 321 h 321"/>
              <a:gd name="T72" fmla="*/ 33 w 471"/>
              <a:gd name="T73" fmla="*/ 311 h 321"/>
              <a:gd name="T74" fmla="*/ 38 w 471"/>
              <a:gd name="T75" fmla="*/ 277 h 321"/>
              <a:gd name="T76" fmla="*/ 274 w 471"/>
              <a:gd name="T77" fmla="*/ 321 h 321"/>
              <a:gd name="T78" fmla="*/ 291 w 471"/>
              <a:gd name="T79" fmla="*/ 310 h 321"/>
              <a:gd name="T80" fmla="*/ 311 w 471"/>
              <a:gd name="T81" fmla="*/ 293 h 321"/>
              <a:gd name="T82" fmla="*/ 312 w 471"/>
              <a:gd name="T83" fmla="*/ 287 h 321"/>
              <a:gd name="T84" fmla="*/ 263 w 471"/>
              <a:gd name="T85" fmla="*/ 277 h 321"/>
              <a:gd name="T86" fmla="*/ 242 w 471"/>
              <a:gd name="T87" fmla="*/ 304 h 321"/>
              <a:gd name="T88" fmla="*/ 227 w 471"/>
              <a:gd name="T89" fmla="*/ 308 h 321"/>
              <a:gd name="T90" fmla="*/ 266 w 471"/>
              <a:gd name="T91" fmla="*/ 307 h 321"/>
              <a:gd name="T92" fmla="*/ 250 w 471"/>
              <a:gd name="T93" fmla="*/ 286 h 321"/>
              <a:gd name="T94" fmla="*/ 263 w 471"/>
              <a:gd name="T95" fmla="*/ 277 h 321"/>
              <a:gd name="T96" fmla="*/ 190 w 471"/>
              <a:gd name="T97" fmla="*/ 301 h 321"/>
              <a:gd name="T98" fmla="*/ 183 w 471"/>
              <a:gd name="T99" fmla="*/ 277 h 321"/>
              <a:gd name="T100" fmla="*/ 188 w 471"/>
              <a:gd name="T101" fmla="*/ 311 h 321"/>
              <a:gd name="T102" fmla="*/ 222 w 471"/>
              <a:gd name="T103" fmla="*/ 321 h 321"/>
              <a:gd name="T104" fmla="*/ 156 w 471"/>
              <a:gd name="T105" fmla="*/ 293 h 321"/>
              <a:gd name="T106" fmla="*/ 150 w 471"/>
              <a:gd name="T107" fmla="*/ 300 h 321"/>
              <a:gd name="T108" fmla="*/ 156 w 471"/>
              <a:gd name="T109" fmla="*/ 293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71" h="321">
                <a:moveTo>
                  <a:pt x="444" y="277"/>
                </a:moveTo>
                <a:cubicBezTo>
                  <a:pt x="471" y="321"/>
                  <a:pt x="471" y="321"/>
                  <a:pt x="471" y="321"/>
                </a:cubicBezTo>
                <a:cubicBezTo>
                  <a:pt x="360" y="321"/>
                  <a:pt x="360" y="321"/>
                  <a:pt x="360" y="321"/>
                </a:cubicBezTo>
                <a:cubicBezTo>
                  <a:pt x="333" y="277"/>
                  <a:pt x="333" y="277"/>
                  <a:pt x="333" y="277"/>
                </a:cubicBezTo>
                <a:cubicBezTo>
                  <a:pt x="444" y="277"/>
                  <a:pt x="444" y="277"/>
                  <a:pt x="444" y="277"/>
                </a:cubicBezTo>
                <a:close/>
                <a:moveTo>
                  <a:pt x="163" y="0"/>
                </a:moveTo>
                <a:cubicBezTo>
                  <a:pt x="274" y="0"/>
                  <a:pt x="274" y="0"/>
                  <a:pt x="274" y="0"/>
                </a:cubicBezTo>
                <a:cubicBezTo>
                  <a:pt x="437" y="265"/>
                  <a:pt x="437" y="265"/>
                  <a:pt x="437" y="265"/>
                </a:cubicBezTo>
                <a:cubicBezTo>
                  <a:pt x="326" y="265"/>
                  <a:pt x="326" y="265"/>
                  <a:pt x="326" y="265"/>
                </a:cubicBezTo>
                <a:cubicBezTo>
                  <a:pt x="286" y="201"/>
                  <a:pt x="286" y="201"/>
                  <a:pt x="286" y="201"/>
                </a:cubicBezTo>
                <a:cubicBezTo>
                  <a:pt x="213" y="201"/>
                  <a:pt x="213" y="201"/>
                  <a:pt x="213" y="201"/>
                </a:cubicBezTo>
                <a:cubicBezTo>
                  <a:pt x="236" y="197"/>
                  <a:pt x="254" y="177"/>
                  <a:pt x="254" y="153"/>
                </a:cubicBezTo>
                <a:cubicBezTo>
                  <a:pt x="254" y="151"/>
                  <a:pt x="253" y="149"/>
                  <a:pt x="253" y="147"/>
                </a:cubicBezTo>
                <a:cubicBezTo>
                  <a:pt x="253" y="147"/>
                  <a:pt x="253" y="147"/>
                  <a:pt x="253" y="147"/>
                </a:cubicBezTo>
                <a:cubicBezTo>
                  <a:pt x="252" y="140"/>
                  <a:pt x="250" y="133"/>
                  <a:pt x="246" y="127"/>
                </a:cubicBezTo>
                <a:cubicBezTo>
                  <a:pt x="246" y="127"/>
                  <a:pt x="246" y="127"/>
                  <a:pt x="246" y="127"/>
                </a:cubicBezTo>
                <a:cubicBezTo>
                  <a:pt x="245" y="126"/>
                  <a:pt x="245" y="126"/>
                  <a:pt x="245" y="125"/>
                </a:cubicBezTo>
                <a:cubicBezTo>
                  <a:pt x="245" y="125"/>
                  <a:pt x="245" y="125"/>
                  <a:pt x="245" y="125"/>
                </a:cubicBezTo>
                <a:cubicBezTo>
                  <a:pt x="244" y="125"/>
                  <a:pt x="244" y="124"/>
                  <a:pt x="244" y="124"/>
                </a:cubicBezTo>
                <a:cubicBezTo>
                  <a:pt x="244" y="124"/>
                  <a:pt x="244" y="124"/>
                  <a:pt x="244" y="124"/>
                </a:cubicBezTo>
                <a:cubicBezTo>
                  <a:pt x="244" y="123"/>
                  <a:pt x="243" y="123"/>
                  <a:pt x="243" y="123"/>
                </a:cubicBezTo>
                <a:cubicBezTo>
                  <a:pt x="243" y="123"/>
                  <a:pt x="243" y="122"/>
                  <a:pt x="243" y="122"/>
                </a:cubicBezTo>
                <a:cubicBezTo>
                  <a:pt x="243" y="122"/>
                  <a:pt x="242" y="122"/>
                  <a:pt x="242" y="122"/>
                </a:cubicBezTo>
                <a:cubicBezTo>
                  <a:pt x="242" y="122"/>
                  <a:pt x="242" y="122"/>
                  <a:pt x="242" y="121"/>
                </a:cubicBezTo>
                <a:cubicBezTo>
                  <a:pt x="242" y="121"/>
                  <a:pt x="242" y="121"/>
                  <a:pt x="242" y="121"/>
                </a:cubicBezTo>
                <a:cubicBezTo>
                  <a:pt x="241" y="121"/>
                  <a:pt x="241" y="121"/>
                  <a:pt x="241" y="120"/>
                </a:cubicBezTo>
                <a:cubicBezTo>
                  <a:pt x="241" y="120"/>
                  <a:pt x="241" y="120"/>
                  <a:pt x="241" y="120"/>
                </a:cubicBezTo>
                <a:cubicBezTo>
                  <a:pt x="241" y="120"/>
                  <a:pt x="241" y="120"/>
                  <a:pt x="241" y="120"/>
                </a:cubicBezTo>
                <a:cubicBezTo>
                  <a:pt x="240" y="120"/>
                  <a:pt x="240" y="120"/>
                  <a:pt x="240" y="120"/>
                </a:cubicBezTo>
                <a:cubicBezTo>
                  <a:pt x="240" y="119"/>
                  <a:pt x="240" y="119"/>
                  <a:pt x="240" y="119"/>
                </a:cubicBezTo>
                <a:cubicBezTo>
                  <a:pt x="240" y="119"/>
                  <a:pt x="240" y="119"/>
                  <a:pt x="239" y="119"/>
                </a:cubicBezTo>
                <a:cubicBezTo>
                  <a:pt x="239" y="119"/>
                  <a:pt x="239" y="118"/>
                  <a:pt x="239" y="118"/>
                </a:cubicBezTo>
                <a:cubicBezTo>
                  <a:pt x="239" y="118"/>
                  <a:pt x="239" y="118"/>
                  <a:pt x="239" y="118"/>
                </a:cubicBezTo>
                <a:cubicBezTo>
                  <a:pt x="239" y="118"/>
                  <a:pt x="238" y="118"/>
                  <a:pt x="238" y="118"/>
                </a:cubicBezTo>
                <a:cubicBezTo>
                  <a:pt x="238" y="117"/>
                  <a:pt x="238" y="117"/>
                  <a:pt x="238" y="117"/>
                </a:cubicBezTo>
                <a:cubicBezTo>
                  <a:pt x="238" y="117"/>
                  <a:pt x="238" y="117"/>
                  <a:pt x="237" y="117"/>
                </a:cubicBezTo>
                <a:cubicBezTo>
                  <a:pt x="237" y="117"/>
                  <a:pt x="237" y="117"/>
                  <a:pt x="237" y="117"/>
                </a:cubicBezTo>
                <a:cubicBezTo>
                  <a:pt x="237" y="116"/>
                  <a:pt x="237" y="116"/>
                  <a:pt x="237" y="116"/>
                </a:cubicBezTo>
                <a:cubicBezTo>
                  <a:pt x="237" y="116"/>
                  <a:pt x="237" y="116"/>
                  <a:pt x="237" y="116"/>
                </a:cubicBezTo>
                <a:cubicBezTo>
                  <a:pt x="236" y="116"/>
                  <a:pt x="236" y="116"/>
                  <a:pt x="236" y="115"/>
                </a:cubicBezTo>
                <a:cubicBezTo>
                  <a:pt x="236" y="115"/>
                  <a:pt x="236" y="115"/>
                  <a:pt x="236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4"/>
                  <a:pt x="234" y="114"/>
                  <a:pt x="234" y="114"/>
                </a:cubicBezTo>
                <a:cubicBezTo>
                  <a:pt x="234" y="114"/>
                  <a:pt x="234" y="114"/>
                  <a:pt x="234" y="114"/>
                </a:cubicBezTo>
                <a:cubicBezTo>
                  <a:pt x="234" y="114"/>
                  <a:pt x="234" y="114"/>
                  <a:pt x="233" y="113"/>
                </a:cubicBezTo>
                <a:cubicBezTo>
                  <a:pt x="233" y="113"/>
                  <a:pt x="233" y="113"/>
                  <a:pt x="233" y="113"/>
                </a:cubicBezTo>
                <a:cubicBezTo>
                  <a:pt x="233" y="113"/>
                  <a:pt x="233" y="113"/>
                  <a:pt x="232" y="113"/>
                </a:cubicBezTo>
                <a:cubicBezTo>
                  <a:pt x="232" y="113"/>
                  <a:pt x="232" y="113"/>
                  <a:pt x="232" y="113"/>
                </a:cubicBezTo>
                <a:cubicBezTo>
                  <a:pt x="227" y="109"/>
                  <a:pt x="220" y="106"/>
                  <a:pt x="213" y="105"/>
                </a:cubicBezTo>
                <a:cubicBezTo>
                  <a:pt x="227" y="105"/>
                  <a:pt x="227" y="105"/>
                  <a:pt x="227" y="105"/>
                </a:cubicBezTo>
                <a:cubicBezTo>
                  <a:pt x="163" y="0"/>
                  <a:pt x="163" y="0"/>
                  <a:pt x="163" y="0"/>
                </a:cubicBezTo>
                <a:close/>
                <a:moveTo>
                  <a:pt x="197" y="201"/>
                </a:moveTo>
                <a:cubicBezTo>
                  <a:pt x="60" y="201"/>
                  <a:pt x="60" y="201"/>
                  <a:pt x="60" y="201"/>
                </a:cubicBezTo>
                <a:cubicBezTo>
                  <a:pt x="75" y="176"/>
                  <a:pt x="75" y="176"/>
                  <a:pt x="75" y="176"/>
                </a:cubicBezTo>
                <a:cubicBezTo>
                  <a:pt x="75" y="176"/>
                  <a:pt x="75" y="176"/>
                  <a:pt x="75" y="176"/>
                </a:cubicBezTo>
                <a:cubicBezTo>
                  <a:pt x="162" y="176"/>
                  <a:pt x="162" y="176"/>
                  <a:pt x="162" y="176"/>
                </a:cubicBezTo>
                <a:cubicBezTo>
                  <a:pt x="169" y="189"/>
                  <a:pt x="182" y="198"/>
                  <a:pt x="197" y="201"/>
                </a:cubicBezTo>
                <a:cubicBezTo>
                  <a:pt x="197" y="201"/>
                  <a:pt x="197" y="201"/>
                  <a:pt x="197" y="201"/>
                </a:cubicBezTo>
                <a:close/>
                <a:moveTo>
                  <a:pt x="119" y="105"/>
                </a:moveTo>
                <a:cubicBezTo>
                  <a:pt x="197" y="105"/>
                  <a:pt x="197" y="105"/>
                  <a:pt x="197" y="105"/>
                </a:cubicBezTo>
                <a:cubicBezTo>
                  <a:pt x="182" y="107"/>
                  <a:pt x="169" y="117"/>
                  <a:pt x="162" y="129"/>
                </a:cubicBezTo>
                <a:cubicBezTo>
                  <a:pt x="104" y="129"/>
                  <a:pt x="104" y="129"/>
                  <a:pt x="104" y="129"/>
                </a:cubicBezTo>
                <a:cubicBezTo>
                  <a:pt x="119" y="105"/>
                  <a:pt x="119" y="105"/>
                  <a:pt x="119" y="105"/>
                </a:cubicBezTo>
                <a:close/>
                <a:moveTo>
                  <a:pt x="158" y="164"/>
                </a:moveTo>
                <a:cubicBezTo>
                  <a:pt x="82" y="164"/>
                  <a:pt x="82" y="164"/>
                  <a:pt x="82" y="164"/>
                </a:cubicBezTo>
                <a:cubicBezTo>
                  <a:pt x="96" y="141"/>
                  <a:pt x="96" y="141"/>
                  <a:pt x="96" y="141"/>
                </a:cubicBezTo>
                <a:cubicBezTo>
                  <a:pt x="158" y="141"/>
                  <a:pt x="158" y="141"/>
                  <a:pt x="158" y="141"/>
                </a:cubicBezTo>
                <a:cubicBezTo>
                  <a:pt x="157" y="145"/>
                  <a:pt x="156" y="149"/>
                  <a:pt x="156" y="153"/>
                </a:cubicBezTo>
                <a:cubicBezTo>
                  <a:pt x="156" y="157"/>
                  <a:pt x="157" y="161"/>
                  <a:pt x="158" y="164"/>
                </a:cubicBezTo>
                <a:cubicBezTo>
                  <a:pt x="158" y="164"/>
                  <a:pt x="158" y="164"/>
                  <a:pt x="158" y="164"/>
                </a:cubicBezTo>
                <a:close/>
                <a:moveTo>
                  <a:pt x="108" y="294"/>
                </a:moveTo>
                <a:cubicBezTo>
                  <a:pt x="108" y="303"/>
                  <a:pt x="108" y="303"/>
                  <a:pt x="108" y="303"/>
                </a:cubicBezTo>
                <a:cubicBezTo>
                  <a:pt x="123" y="303"/>
                  <a:pt x="123" y="303"/>
                  <a:pt x="123" y="303"/>
                </a:cubicBezTo>
                <a:cubicBezTo>
                  <a:pt x="123" y="304"/>
                  <a:pt x="121" y="310"/>
                  <a:pt x="112" y="310"/>
                </a:cubicBezTo>
                <a:cubicBezTo>
                  <a:pt x="112" y="310"/>
                  <a:pt x="107" y="310"/>
                  <a:pt x="102" y="308"/>
                </a:cubicBezTo>
                <a:cubicBezTo>
                  <a:pt x="102" y="319"/>
                  <a:pt x="102" y="319"/>
                  <a:pt x="102" y="319"/>
                </a:cubicBezTo>
                <a:cubicBezTo>
                  <a:pt x="105" y="320"/>
                  <a:pt x="110" y="321"/>
                  <a:pt x="115" y="321"/>
                </a:cubicBezTo>
                <a:cubicBezTo>
                  <a:pt x="133" y="321"/>
                  <a:pt x="141" y="310"/>
                  <a:pt x="141" y="299"/>
                </a:cubicBezTo>
                <a:cubicBezTo>
                  <a:pt x="141" y="290"/>
                  <a:pt x="137" y="276"/>
                  <a:pt x="114" y="276"/>
                </a:cubicBezTo>
                <a:cubicBezTo>
                  <a:pt x="112" y="276"/>
                  <a:pt x="108" y="276"/>
                  <a:pt x="103" y="277"/>
                </a:cubicBezTo>
                <a:cubicBezTo>
                  <a:pt x="102" y="277"/>
                  <a:pt x="102" y="277"/>
                  <a:pt x="102" y="277"/>
                </a:cubicBezTo>
                <a:cubicBezTo>
                  <a:pt x="102" y="289"/>
                  <a:pt x="102" y="289"/>
                  <a:pt x="102" y="289"/>
                </a:cubicBezTo>
                <a:cubicBezTo>
                  <a:pt x="106" y="287"/>
                  <a:pt x="110" y="287"/>
                  <a:pt x="112" y="287"/>
                </a:cubicBezTo>
                <a:cubicBezTo>
                  <a:pt x="120" y="287"/>
                  <a:pt x="123" y="291"/>
                  <a:pt x="123" y="294"/>
                </a:cubicBezTo>
                <a:cubicBezTo>
                  <a:pt x="108" y="294"/>
                  <a:pt x="108" y="294"/>
                  <a:pt x="108" y="294"/>
                </a:cubicBezTo>
                <a:close/>
                <a:moveTo>
                  <a:pt x="93" y="308"/>
                </a:moveTo>
                <a:cubicBezTo>
                  <a:pt x="88" y="309"/>
                  <a:pt x="86" y="310"/>
                  <a:pt x="84" y="310"/>
                </a:cubicBezTo>
                <a:cubicBezTo>
                  <a:pt x="74" y="310"/>
                  <a:pt x="72" y="302"/>
                  <a:pt x="72" y="298"/>
                </a:cubicBezTo>
                <a:cubicBezTo>
                  <a:pt x="72" y="292"/>
                  <a:pt x="77" y="287"/>
                  <a:pt x="84" y="287"/>
                </a:cubicBezTo>
                <a:cubicBezTo>
                  <a:pt x="87" y="287"/>
                  <a:pt x="90" y="288"/>
                  <a:pt x="93" y="289"/>
                </a:cubicBezTo>
                <a:cubicBezTo>
                  <a:pt x="93" y="277"/>
                  <a:pt x="93" y="277"/>
                  <a:pt x="93" y="277"/>
                </a:cubicBezTo>
                <a:cubicBezTo>
                  <a:pt x="92" y="277"/>
                  <a:pt x="92" y="277"/>
                  <a:pt x="92" y="277"/>
                </a:cubicBezTo>
                <a:cubicBezTo>
                  <a:pt x="90" y="277"/>
                  <a:pt x="86" y="276"/>
                  <a:pt x="81" y="276"/>
                </a:cubicBezTo>
                <a:cubicBezTo>
                  <a:pt x="61" y="276"/>
                  <a:pt x="54" y="287"/>
                  <a:pt x="54" y="299"/>
                </a:cubicBezTo>
                <a:cubicBezTo>
                  <a:pt x="54" y="312"/>
                  <a:pt x="63" y="321"/>
                  <a:pt x="80" y="321"/>
                </a:cubicBezTo>
                <a:cubicBezTo>
                  <a:pt x="84" y="321"/>
                  <a:pt x="88" y="321"/>
                  <a:pt x="93" y="319"/>
                </a:cubicBezTo>
                <a:cubicBezTo>
                  <a:pt x="93" y="308"/>
                  <a:pt x="93" y="308"/>
                  <a:pt x="93" y="308"/>
                </a:cubicBezTo>
                <a:cubicBezTo>
                  <a:pt x="93" y="308"/>
                  <a:pt x="93" y="308"/>
                  <a:pt x="93" y="308"/>
                </a:cubicBezTo>
                <a:close/>
                <a:moveTo>
                  <a:pt x="27" y="287"/>
                </a:moveTo>
                <a:cubicBezTo>
                  <a:pt x="31" y="301"/>
                  <a:pt x="31" y="301"/>
                  <a:pt x="31" y="301"/>
                </a:cubicBezTo>
                <a:cubicBezTo>
                  <a:pt x="22" y="301"/>
                  <a:pt x="22" y="301"/>
                  <a:pt x="22" y="301"/>
                </a:cubicBezTo>
                <a:cubicBezTo>
                  <a:pt x="26" y="287"/>
                  <a:pt x="26" y="287"/>
                  <a:pt x="26" y="287"/>
                </a:cubicBezTo>
                <a:cubicBezTo>
                  <a:pt x="27" y="287"/>
                  <a:pt x="27" y="287"/>
                  <a:pt x="27" y="287"/>
                </a:cubicBezTo>
                <a:close/>
                <a:moveTo>
                  <a:pt x="16" y="277"/>
                </a:moveTo>
                <a:cubicBezTo>
                  <a:pt x="0" y="321"/>
                  <a:pt x="0" y="321"/>
                  <a:pt x="0" y="321"/>
                </a:cubicBezTo>
                <a:cubicBezTo>
                  <a:pt x="17" y="321"/>
                  <a:pt x="17" y="321"/>
                  <a:pt x="17" y="321"/>
                </a:cubicBezTo>
                <a:cubicBezTo>
                  <a:pt x="20" y="311"/>
                  <a:pt x="20" y="311"/>
                  <a:pt x="20" y="311"/>
                </a:cubicBezTo>
                <a:cubicBezTo>
                  <a:pt x="33" y="311"/>
                  <a:pt x="33" y="311"/>
                  <a:pt x="33" y="311"/>
                </a:cubicBezTo>
                <a:cubicBezTo>
                  <a:pt x="36" y="321"/>
                  <a:pt x="36" y="321"/>
                  <a:pt x="36" y="321"/>
                </a:cubicBezTo>
                <a:cubicBezTo>
                  <a:pt x="54" y="321"/>
                  <a:pt x="54" y="321"/>
                  <a:pt x="54" y="321"/>
                </a:cubicBezTo>
                <a:cubicBezTo>
                  <a:pt x="38" y="277"/>
                  <a:pt x="38" y="277"/>
                  <a:pt x="38" y="277"/>
                </a:cubicBezTo>
                <a:cubicBezTo>
                  <a:pt x="16" y="277"/>
                  <a:pt x="16" y="277"/>
                  <a:pt x="16" y="277"/>
                </a:cubicBezTo>
                <a:close/>
                <a:moveTo>
                  <a:pt x="274" y="277"/>
                </a:moveTo>
                <a:cubicBezTo>
                  <a:pt x="274" y="321"/>
                  <a:pt x="274" y="321"/>
                  <a:pt x="274" y="321"/>
                </a:cubicBezTo>
                <a:cubicBezTo>
                  <a:pt x="313" y="321"/>
                  <a:pt x="313" y="321"/>
                  <a:pt x="313" y="321"/>
                </a:cubicBezTo>
                <a:cubicBezTo>
                  <a:pt x="313" y="310"/>
                  <a:pt x="313" y="310"/>
                  <a:pt x="313" y="310"/>
                </a:cubicBezTo>
                <a:cubicBezTo>
                  <a:pt x="291" y="310"/>
                  <a:pt x="291" y="310"/>
                  <a:pt x="291" y="310"/>
                </a:cubicBezTo>
                <a:cubicBezTo>
                  <a:pt x="291" y="303"/>
                  <a:pt x="291" y="303"/>
                  <a:pt x="291" y="303"/>
                </a:cubicBezTo>
                <a:cubicBezTo>
                  <a:pt x="311" y="303"/>
                  <a:pt x="311" y="303"/>
                  <a:pt x="311" y="303"/>
                </a:cubicBezTo>
                <a:cubicBezTo>
                  <a:pt x="311" y="293"/>
                  <a:pt x="311" y="293"/>
                  <a:pt x="311" y="293"/>
                </a:cubicBezTo>
                <a:cubicBezTo>
                  <a:pt x="291" y="293"/>
                  <a:pt x="291" y="293"/>
                  <a:pt x="291" y="293"/>
                </a:cubicBezTo>
                <a:cubicBezTo>
                  <a:pt x="291" y="287"/>
                  <a:pt x="291" y="287"/>
                  <a:pt x="291" y="287"/>
                </a:cubicBezTo>
                <a:cubicBezTo>
                  <a:pt x="312" y="287"/>
                  <a:pt x="312" y="287"/>
                  <a:pt x="312" y="287"/>
                </a:cubicBezTo>
                <a:cubicBezTo>
                  <a:pt x="312" y="277"/>
                  <a:pt x="312" y="277"/>
                  <a:pt x="312" y="277"/>
                </a:cubicBezTo>
                <a:cubicBezTo>
                  <a:pt x="274" y="277"/>
                  <a:pt x="274" y="277"/>
                  <a:pt x="274" y="277"/>
                </a:cubicBezTo>
                <a:close/>
                <a:moveTo>
                  <a:pt x="263" y="277"/>
                </a:moveTo>
                <a:cubicBezTo>
                  <a:pt x="258" y="276"/>
                  <a:pt x="253" y="276"/>
                  <a:pt x="249" y="276"/>
                </a:cubicBezTo>
                <a:cubicBezTo>
                  <a:pt x="230" y="276"/>
                  <a:pt x="226" y="284"/>
                  <a:pt x="226" y="290"/>
                </a:cubicBezTo>
                <a:cubicBezTo>
                  <a:pt x="226" y="301"/>
                  <a:pt x="236" y="303"/>
                  <a:pt x="242" y="304"/>
                </a:cubicBezTo>
                <a:cubicBezTo>
                  <a:pt x="245" y="305"/>
                  <a:pt x="249" y="305"/>
                  <a:pt x="249" y="308"/>
                </a:cubicBezTo>
                <a:cubicBezTo>
                  <a:pt x="249" y="310"/>
                  <a:pt x="245" y="311"/>
                  <a:pt x="242" y="311"/>
                </a:cubicBezTo>
                <a:cubicBezTo>
                  <a:pt x="238" y="311"/>
                  <a:pt x="233" y="310"/>
                  <a:pt x="227" y="308"/>
                </a:cubicBezTo>
                <a:cubicBezTo>
                  <a:pt x="227" y="319"/>
                  <a:pt x="227" y="319"/>
                  <a:pt x="227" y="319"/>
                </a:cubicBezTo>
                <a:cubicBezTo>
                  <a:pt x="233" y="321"/>
                  <a:pt x="240" y="321"/>
                  <a:pt x="245" y="321"/>
                </a:cubicBezTo>
                <a:cubicBezTo>
                  <a:pt x="264" y="321"/>
                  <a:pt x="266" y="311"/>
                  <a:pt x="266" y="307"/>
                </a:cubicBezTo>
                <a:cubicBezTo>
                  <a:pt x="266" y="295"/>
                  <a:pt x="256" y="294"/>
                  <a:pt x="248" y="292"/>
                </a:cubicBezTo>
                <a:cubicBezTo>
                  <a:pt x="246" y="292"/>
                  <a:pt x="243" y="291"/>
                  <a:pt x="243" y="289"/>
                </a:cubicBezTo>
                <a:cubicBezTo>
                  <a:pt x="243" y="286"/>
                  <a:pt x="247" y="286"/>
                  <a:pt x="250" y="286"/>
                </a:cubicBezTo>
                <a:cubicBezTo>
                  <a:pt x="256" y="286"/>
                  <a:pt x="260" y="288"/>
                  <a:pt x="263" y="289"/>
                </a:cubicBezTo>
                <a:cubicBezTo>
                  <a:pt x="263" y="277"/>
                  <a:pt x="263" y="277"/>
                  <a:pt x="263" y="277"/>
                </a:cubicBezTo>
                <a:cubicBezTo>
                  <a:pt x="263" y="277"/>
                  <a:pt x="263" y="277"/>
                  <a:pt x="263" y="277"/>
                </a:cubicBezTo>
                <a:close/>
                <a:moveTo>
                  <a:pt x="195" y="287"/>
                </a:moveTo>
                <a:cubicBezTo>
                  <a:pt x="199" y="301"/>
                  <a:pt x="199" y="301"/>
                  <a:pt x="199" y="301"/>
                </a:cubicBezTo>
                <a:cubicBezTo>
                  <a:pt x="190" y="301"/>
                  <a:pt x="190" y="301"/>
                  <a:pt x="190" y="301"/>
                </a:cubicBezTo>
                <a:cubicBezTo>
                  <a:pt x="194" y="287"/>
                  <a:pt x="194" y="287"/>
                  <a:pt x="194" y="287"/>
                </a:cubicBezTo>
                <a:cubicBezTo>
                  <a:pt x="195" y="287"/>
                  <a:pt x="195" y="287"/>
                  <a:pt x="195" y="287"/>
                </a:cubicBezTo>
                <a:close/>
                <a:moveTo>
                  <a:pt x="183" y="277"/>
                </a:moveTo>
                <a:cubicBezTo>
                  <a:pt x="168" y="321"/>
                  <a:pt x="168" y="321"/>
                  <a:pt x="168" y="321"/>
                </a:cubicBezTo>
                <a:cubicBezTo>
                  <a:pt x="185" y="321"/>
                  <a:pt x="185" y="321"/>
                  <a:pt x="185" y="321"/>
                </a:cubicBezTo>
                <a:cubicBezTo>
                  <a:pt x="188" y="311"/>
                  <a:pt x="188" y="311"/>
                  <a:pt x="188" y="311"/>
                </a:cubicBezTo>
                <a:cubicBezTo>
                  <a:pt x="201" y="311"/>
                  <a:pt x="201" y="311"/>
                  <a:pt x="201" y="311"/>
                </a:cubicBezTo>
                <a:cubicBezTo>
                  <a:pt x="204" y="321"/>
                  <a:pt x="204" y="321"/>
                  <a:pt x="204" y="321"/>
                </a:cubicBezTo>
                <a:cubicBezTo>
                  <a:pt x="222" y="321"/>
                  <a:pt x="222" y="321"/>
                  <a:pt x="222" y="321"/>
                </a:cubicBezTo>
                <a:cubicBezTo>
                  <a:pt x="206" y="277"/>
                  <a:pt x="206" y="277"/>
                  <a:pt x="206" y="277"/>
                </a:cubicBezTo>
                <a:cubicBezTo>
                  <a:pt x="183" y="277"/>
                  <a:pt x="183" y="277"/>
                  <a:pt x="183" y="277"/>
                </a:cubicBezTo>
                <a:close/>
                <a:moveTo>
                  <a:pt x="156" y="293"/>
                </a:moveTo>
                <a:cubicBezTo>
                  <a:pt x="160" y="293"/>
                  <a:pt x="162" y="296"/>
                  <a:pt x="162" y="300"/>
                </a:cubicBezTo>
                <a:cubicBezTo>
                  <a:pt x="162" y="303"/>
                  <a:pt x="160" y="306"/>
                  <a:pt x="156" y="306"/>
                </a:cubicBezTo>
                <a:cubicBezTo>
                  <a:pt x="153" y="306"/>
                  <a:pt x="150" y="303"/>
                  <a:pt x="150" y="300"/>
                </a:cubicBezTo>
                <a:cubicBezTo>
                  <a:pt x="150" y="296"/>
                  <a:pt x="153" y="293"/>
                  <a:pt x="156" y="293"/>
                </a:cubicBezTo>
                <a:cubicBezTo>
                  <a:pt x="156" y="293"/>
                  <a:pt x="156" y="293"/>
                  <a:pt x="156" y="293"/>
                </a:cubicBezTo>
                <a:cubicBezTo>
                  <a:pt x="156" y="293"/>
                  <a:pt x="156" y="293"/>
                  <a:pt x="156" y="293"/>
                </a:cubicBezTo>
                <a:close/>
              </a:path>
            </a:pathLst>
          </a:custGeom>
          <a:solidFill>
            <a:srgbClr val="0035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2" name="Freeform 6"/>
          <p:cNvSpPr>
            <a:spLocks noEditPoints="1"/>
          </p:cNvSpPr>
          <p:nvPr userDrawn="1"/>
        </p:nvSpPr>
        <p:spPr bwMode="auto">
          <a:xfrm>
            <a:off x="941388" y="1135063"/>
            <a:ext cx="6884988" cy="233363"/>
          </a:xfrm>
          <a:custGeom>
            <a:avLst/>
            <a:gdLst>
              <a:gd name="T0" fmla="*/ 23 w 4337"/>
              <a:gd name="T1" fmla="*/ 110 h 147"/>
              <a:gd name="T2" fmla="*/ 4267 w 4337"/>
              <a:gd name="T3" fmla="*/ 110 h 147"/>
              <a:gd name="T4" fmla="*/ 4244 w 4337"/>
              <a:gd name="T5" fmla="*/ 147 h 147"/>
              <a:gd name="T6" fmla="*/ 0 w 4337"/>
              <a:gd name="T7" fmla="*/ 147 h 147"/>
              <a:gd name="T8" fmla="*/ 23 w 4337"/>
              <a:gd name="T9" fmla="*/ 110 h 147"/>
              <a:gd name="T10" fmla="*/ 35 w 4337"/>
              <a:gd name="T11" fmla="*/ 92 h 147"/>
              <a:gd name="T12" fmla="*/ 4279 w 4337"/>
              <a:gd name="T13" fmla="*/ 92 h 147"/>
              <a:gd name="T14" fmla="*/ 4302 w 4337"/>
              <a:gd name="T15" fmla="*/ 55 h 147"/>
              <a:gd name="T16" fmla="*/ 58 w 4337"/>
              <a:gd name="T17" fmla="*/ 55 h 147"/>
              <a:gd name="T18" fmla="*/ 35 w 4337"/>
              <a:gd name="T19" fmla="*/ 92 h 147"/>
              <a:gd name="T20" fmla="*/ 93 w 4337"/>
              <a:gd name="T21" fmla="*/ 0 h 147"/>
              <a:gd name="T22" fmla="*/ 70 w 4337"/>
              <a:gd name="T23" fmla="*/ 37 h 147"/>
              <a:gd name="T24" fmla="*/ 4314 w 4337"/>
              <a:gd name="T25" fmla="*/ 37 h 147"/>
              <a:gd name="T26" fmla="*/ 4337 w 4337"/>
              <a:gd name="T27" fmla="*/ 0 h 147"/>
              <a:gd name="T28" fmla="*/ 93 w 4337"/>
              <a:gd name="T29" fmla="*/ 0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337" h="147">
                <a:moveTo>
                  <a:pt x="23" y="110"/>
                </a:moveTo>
                <a:lnTo>
                  <a:pt x="4267" y="110"/>
                </a:lnTo>
                <a:lnTo>
                  <a:pt x="4244" y="147"/>
                </a:lnTo>
                <a:lnTo>
                  <a:pt x="0" y="147"/>
                </a:lnTo>
                <a:lnTo>
                  <a:pt x="23" y="110"/>
                </a:lnTo>
                <a:close/>
                <a:moveTo>
                  <a:pt x="35" y="92"/>
                </a:moveTo>
                <a:lnTo>
                  <a:pt x="4279" y="92"/>
                </a:lnTo>
                <a:lnTo>
                  <a:pt x="4302" y="55"/>
                </a:lnTo>
                <a:lnTo>
                  <a:pt x="58" y="55"/>
                </a:lnTo>
                <a:lnTo>
                  <a:pt x="35" y="92"/>
                </a:lnTo>
                <a:close/>
                <a:moveTo>
                  <a:pt x="93" y="0"/>
                </a:moveTo>
                <a:lnTo>
                  <a:pt x="70" y="37"/>
                </a:lnTo>
                <a:lnTo>
                  <a:pt x="4314" y="37"/>
                </a:lnTo>
                <a:lnTo>
                  <a:pt x="4337" y="0"/>
                </a:lnTo>
                <a:lnTo>
                  <a:pt x="93" y="0"/>
                </a:lnTo>
                <a:close/>
              </a:path>
            </a:pathLst>
          </a:custGeom>
          <a:solidFill>
            <a:srgbClr val="E0F1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3" name="Номер слайда 18"/>
          <p:cNvSpPr>
            <a:spLocks noGrp="1"/>
          </p:cNvSpPr>
          <p:nvPr>
            <p:ph type="sldNum" sz="quarter" idx="12"/>
          </p:nvPr>
        </p:nvSpPr>
        <p:spPr>
          <a:xfrm>
            <a:off x="8440615" y="6324600"/>
            <a:ext cx="388340" cy="233364"/>
          </a:xfrm>
        </p:spPr>
        <p:txBody>
          <a:bodyPr/>
          <a:lstStyle>
            <a:lvl1pPr algn="r"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37726B6-3386-492A-8DF3-B4BBCF0A00E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993529" y="6240432"/>
            <a:ext cx="6919546" cy="46166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ru-RU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Содержание данной презентации носит исключительно презентационный характер, не может быть рассмотрено в качестве коммерческого предложения, не накладывает какие-либо обязательства на ASE и ее дочерние общества. Информация, представленная в данной презентации, не может быть использована третьими лицами.</a:t>
            </a:r>
            <a:endParaRPr lang="ru-RU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58614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56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67568-01FA-4425-81A0-185925C3DF56}" type="datetime1">
              <a:rPr lang="ru-RU" smtClean="0"/>
              <a:t>03.12.2018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726B6-3386-492A-8DF3-B4BBCF0A00E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688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4" r:id="rId2"/>
    <p:sldLayoutId id="2147483650" r:id="rId3"/>
    <p:sldLayoutId id="2147483657" r:id="rId4"/>
    <p:sldLayoutId id="2147483659" r:id="rId5"/>
    <p:sldLayoutId id="2147483660" r:id="rId6"/>
    <p:sldLayoutId id="2147483658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3086" y="1466662"/>
            <a:ext cx="8537418" cy="213212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>Установление требований к унифицируемому оборудованию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803470" y="4123652"/>
            <a:ext cx="3869551" cy="296288"/>
          </a:xfrm>
        </p:spPr>
        <p:txBody>
          <a:bodyPr/>
          <a:lstStyle/>
          <a:p>
            <a:r>
              <a:rPr lang="ru-RU" dirty="0" smtClean="0"/>
              <a:t>Докладчик</a:t>
            </a:r>
            <a:r>
              <a:rPr lang="ru-RU" dirty="0" smtClean="0"/>
              <a:t>: </a:t>
            </a:r>
            <a:r>
              <a:rPr lang="ru-RU" dirty="0" err="1" smtClean="0"/>
              <a:t>Кучумов</a:t>
            </a:r>
            <a:r>
              <a:rPr lang="ru-RU" dirty="0" smtClean="0"/>
              <a:t> А.Ю.</a:t>
            </a:r>
            <a:endParaRPr lang="ru-RU" b="0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ru-RU" dirty="0" smtClean="0"/>
              <a:t>03.12.2018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292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07440" y="669554"/>
            <a:ext cx="6928267" cy="488887"/>
          </a:xfrm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ru-RU" dirty="0" smtClean="0"/>
              <a:t>Технические требования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26B6-3386-492A-8DF3-B4BBCF0A00ED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7934" y="1797960"/>
            <a:ext cx="765441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2000" dirty="0" smtClean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ОГИБАЮЩИЕ  – унифицированные технические характеристики + доработка проектов (при необходимости);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2000" dirty="0" smtClean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ВАРИАТИВНЫЕ – унифицированные </a:t>
            </a:r>
            <a:r>
              <a:rPr lang="ru-RU" sz="2000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технические характеристики и интерфейсы оборудования</a:t>
            </a:r>
            <a:r>
              <a:rPr lang="ru-RU" sz="2000" dirty="0" smtClean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для различных линеек проектов;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2000" dirty="0" smtClean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КАТАЛОГ – разработка ТТТ в виде каталога </a:t>
            </a:r>
            <a:r>
              <a:rPr lang="ru-RU" sz="2000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000" dirty="0" smtClean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арматура, гермопроходки и пр. – массовый сегмент)</a:t>
            </a:r>
            <a:endParaRPr lang="ru-RU" sz="2000" dirty="0">
              <a:solidFill>
                <a:schemeClr val="tx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29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13988" y="428504"/>
            <a:ext cx="6807252" cy="685072"/>
          </a:xfrm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ru-RU" sz="2400" dirty="0" smtClean="0"/>
              <a:t>Применимость разработанных ттт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26B6-3386-492A-8DF3-B4BBCF0A00ED}" type="slidenum">
              <a:rPr lang="ru-RU" smtClean="0">
                <a:solidFill>
                  <a:srgbClr val="003594"/>
                </a:solidFill>
              </a:rPr>
              <a:pPr/>
              <a:t>11</a:t>
            </a:fld>
            <a:endParaRPr lang="ru-RU" dirty="0">
              <a:solidFill>
                <a:srgbClr val="003594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202581"/>
              </p:ext>
            </p:extLst>
          </p:nvPr>
        </p:nvGraphicFramePr>
        <p:xfrm>
          <a:off x="633737" y="1710191"/>
          <a:ext cx="8195218" cy="4522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488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82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6829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6829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6829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6829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6829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68290">
                  <a:extLst>
                    <a:ext uri="{9D8B030D-6E8A-4147-A177-3AD203B41FA5}">
                      <a16:colId xmlns:a16="http://schemas.microsoft.com/office/drawing/2014/main" xmlns="" val="1697822245"/>
                    </a:ext>
                  </a:extLst>
                </a:gridCol>
                <a:gridCol w="368290">
                  <a:extLst>
                    <a:ext uri="{9D8B030D-6E8A-4147-A177-3AD203B41FA5}">
                      <a16:colId xmlns:a16="http://schemas.microsoft.com/office/drawing/2014/main" xmlns="" val="2415693857"/>
                    </a:ext>
                  </a:extLst>
                </a:gridCol>
              </a:tblGrid>
              <a:tr h="1475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</a:rPr>
                        <a:t>Оборудование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КК3,4,5,6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Бушер2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Руппур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Курская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Аккую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Эль Дабаа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Пакш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Ханхикиви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03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Насосы аварийного ввода бора</a:t>
                      </a: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1943"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Аэрозольные самоочищающиеся фильтры</a:t>
                      </a:r>
                      <a:endParaRPr lang="ru-RU" sz="1800" kern="1200" dirty="0">
                        <a:solidFill>
                          <a:schemeClr val="tx2"/>
                        </a:solidFill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7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Газодувки системы обращения с газообразными радиоактивными отходами</a:t>
                      </a:r>
                      <a:endParaRPr lang="en-US" sz="1800" kern="1200" dirty="0" smtClean="0">
                        <a:solidFill>
                          <a:schemeClr val="tx2"/>
                        </a:solidFill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03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Шлюз персонала</a:t>
                      </a:r>
                    </a:p>
                  </a:txBody>
                  <a:tcPr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038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Двери герметичные</a:t>
                      </a: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038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Кран транспортного портала</a:t>
                      </a:r>
                      <a:endParaRPr lang="en-US" sz="1800" kern="1200" dirty="0" smtClean="0">
                        <a:solidFill>
                          <a:schemeClr val="tx2"/>
                        </a:solidFill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84207">
                <a:tc gridSpan="9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Оборудование закуплено -                                       ТТТ применимы -           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ТТТ не применимы -                             ТТТ с</a:t>
                      </a:r>
                      <a:r>
                        <a:rPr lang="ru-RU" sz="18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учетом НТД Заказчика  -         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2" name="Скругленный прямоугольник 1"/>
          <p:cNvSpPr/>
          <p:nvPr/>
        </p:nvSpPr>
        <p:spPr>
          <a:xfrm>
            <a:off x="8436240" y="5517064"/>
            <a:ext cx="319675" cy="19012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037855" y="5517064"/>
            <a:ext cx="309120" cy="19012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436241" y="5942365"/>
            <a:ext cx="319675" cy="19012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05116" y="5942366"/>
            <a:ext cx="319675" cy="19012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40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58026" y="365129"/>
            <a:ext cx="8246692" cy="766553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Ожидаемые результаты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26B6-3386-492A-8DF3-B4BBCF0A00ED}" type="slidenum">
              <a:rPr lang="ru-RU" smtClean="0"/>
              <a:pPr/>
              <a:t>12</a:t>
            </a:fld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002965457"/>
              </p:ext>
            </p:extLst>
          </p:nvPr>
        </p:nvGraphicFramePr>
        <p:xfrm>
          <a:off x="733244" y="1397480"/>
          <a:ext cx="7789653" cy="4749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421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07440" y="669554"/>
            <a:ext cx="6928267" cy="488887"/>
          </a:xfrm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ru-RU" dirty="0" smtClean="0"/>
              <a:t>Технические требования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26B6-3386-492A-8DF3-B4BBCF0A00ED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8190" y="2013620"/>
            <a:ext cx="859718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2000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«Заморозка» параметров оборудования по линейкам </a:t>
            </a:r>
            <a:r>
              <a:rPr lang="ru-RU" sz="2000" dirty="0" smtClean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проектов:</a:t>
            </a:r>
            <a:endParaRPr lang="ru-RU" sz="2000" dirty="0">
              <a:solidFill>
                <a:schemeClr val="tx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25000"/>
              </a:lnSpc>
              <a:spcBef>
                <a:spcPts val="600"/>
              </a:spcBef>
              <a:buFontTx/>
              <a:buChar char="−"/>
            </a:pPr>
            <a:r>
              <a:rPr lang="ru-RU" sz="2000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оборудование </a:t>
            </a:r>
            <a:r>
              <a:rPr lang="ru-RU" sz="2000" dirty="0" smtClean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ДЦИ;</a:t>
            </a:r>
            <a:endParaRPr lang="ru-RU" sz="2000" dirty="0">
              <a:solidFill>
                <a:schemeClr val="tx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25000"/>
              </a:lnSpc>
              <a:spcBef>
                <a:spcPts val="600"/>
              </a:spcBef>
              <a:buFontTx/>
              <a:buChar char="−"/>
            </a:pPr>
            <a:r>
              <a:rPr lang="ru-RU" sz="2000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дорогостоящее </a:t>
            </a:r>
            <a:r>
              <a:rPr lang="ru-RU" sz="2000" dirty="0" smtClean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оборудование;</a:t>
            </a:r>
            <a:endParaRPr lang="ru-RU" sz="2000" dirty="0">
              <a:solidFill>
                <a:schemeClr val="tx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25000"/>
              </a:lnSpc>
              <a:spcBef>
                <a:spcPts val="600"/>
              </a:spcBef>
              <a:buFontTx/>
              <a:buChar char="−"/>
            </a:pPr>
            <a:r>
              <a:rPr lang="ru-RU" sz="2000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массовый сегмент </a:t>
            </a:r>
            <a:r>
              <a:rPr lang="ru-RU" sz="2000" dirty="0" smtClean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оборудования;</a:t>
            </a:r>
            <a:endParaRPr lang="ru-RU" sz="2000" dirty="0">
              <a:solidFill>
                <a:schemeClr val="tx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2000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Переход от унификации оборудования к унификации </a:t>
            </a:r>
            <a:r>
              <a:rPr lang="ru-RU" sz="2000" dirty="0" smtClean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систем;</a:t>
            </a:r>
            <a:endParaRPr lang="ru-RU" sz="2000" dirty="0">
              <a:solidFill>
                <a:schemeClr val="tx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2000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Сформулированы </a:t>
            </a:r>
            <a:r>
              <a:rPr lang="ru-RU" sz="2000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требования к настройке IT систем для возможности трассировки требований между линейками </a:t>
            </a:r>
            <a:r>
              <a:rPr lang="ru-RU" sz="2000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проектов</a:t>
            </a:r>
            <a:endParaRPr lang="ru-RU" sz="2000" dirty="0">
              <a:solidFill>
                <a:schemeClr val="tx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65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04935" y="1752176"/>
            <a:ext cx="7688744" cy="3417353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200000"/>
              </a:lnSpc>
              <a:spcAft>
                <a:spcPts val="0"/>
              </a:spcAft>
              <a:buNone/>
            </a:pPr>
            <a:r>
              <a:rPr lang="ru-RU" sz="2000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Начало работ по </a:t>
            </a:r>
            <a:r>
              <a:rPr lang="ru-RU" sz="2000" dirty="0" smtClean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унификации </a:t>
            </a:r>
            <a:r>
              <a:rPr lang="en-US" sz="2000" dirty="0" smtClean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~</a:t>
            </a:r>
            <a:r>
              <a:rPr lang="ru-RU" sz="2000" dirty="0" smtClean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1972 г. Этап «принудительной унификации». В техническом задании на проект «малой серии» сформулированы требования в части использования: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Ограниченного размерного ряда трубопроводной арматуры.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Ограниченного размерного ряда рабочих колес вентиляторов;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04935" y="365130"/>
            <a:ext cx="6807252" cy="766553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pPr algn="ctr"/>
            <a:r>
              <a:rPr lang="ru-RU" dirty="0"/>
              <a:t>РЕТРОСПЕКТИВА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26B6-3386-492A-8DF3-B4BBCF0A00ED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46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93529" y="1652588"/>
            <a:ext cx="7688744" cy="441410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dirty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УНИФИЦИРОВАННЫЙ ПРОЕКТ В-320</a:t>
            </a:r>
            <a:endParaRPr lang="ru-RU" sz="2000" dirty="0">
              <a:solidFill>
                <a:schemeClr val="tx2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Реакторное </a:t>
            </a:r>
            <a:r>
              <a:rPr lang="ru-RU" sz="2000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отделение;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Машинный </a:t>
            </a:r>
            <a:r>
              <a:rPr lang="ru-RU" sz="2000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зал (единый) для установки тихоходной турбины и быстроходной турбины;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Спецкорпус;</a:t>
            </a:r>
            <a:endParaRPr lang="ru-RU" sz="2000" dirty="0">
              <a:solidFill>
                <a:schemeClr val="tx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Дизель-генераторные надёжного электроснабжения (независимые </a:t>
            </a:r>
            <a:r>
              <a:rPr lang="ru-RU" sz="2000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от поставщиков </a:t>
            </a:r>
            <a:r>
              <a:rPr lang="ru-RU" sz="2000" dirty="0" smtClean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дизеля).</a:t>
            </a:r>
            <a:endParaRPr lang="ru-RU" sz="2000" dirty="0">
              <a:solidFill>
                <a:schemeClr val="tx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04935" y="365130"/>
            <a:ext cx="6807252" cy="766553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pPr algn="ctr"/>
            <a:r>
              <a:rPr lang="ru-RU" dirty="0"/>
              <a:t>РЕТРОСПЕКТИВА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26B6-3386-492A-8DF3-B4BBCF0A00ED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930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13988" y="428504"/>
            <a:ext cx="6807252" cy="685072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pPr algn="ctr"/>
            <a:r>
              <a:rPr lang="ru-RU" dirty="0"/>
              <a:t>РЕТРОСПЕКТИВА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26B6-3386-492A-8DF3-B4BBCF0A00ED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174223"/>
              </p:ext>
            </p:extLst>
          </p:nvPr>
        </p:nvGraphicFramePr>
        <p:xfrm>
          <a:off x="659876" y="1538508"/>
          <a:ext cx="7292240" cy="4640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2953"/>
                <a:gridCol w="3229287"/>
              </a:tblGrid>
              <a:tr h="64054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унифицированному проекту были построены     </a:t>
                      </a:r>
                      <a:br>
                        <a:rPr lang="ru-RU" sz="2000" b="1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b="1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введены в эксплуатацию: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204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Запорожская АЭС</a:t>
                      </a:r>
                      <a:endParaRPr lang="ru-RU" sz="20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тихоходными турбинами</a:t>
                      </a:r>
                      <a:endParaRPr lang="ru-RU" sz="2000" dirty="0"/>
                    </a:p>
                  </a:txBody>
                  <a:tcPr/>
                </a:tc>
              </a:tr>
              <a:tr h="36204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АЭС Козлодуй </a:t>
                      </a:r>
                      <a:endParaRPr lang="ru-RU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204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Балаковская АЭС </a:t>
                      </a:r>
                      <a:endParaRPr lang="ru-RU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204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Ростовская АЭС </a:t>
                      </a:r>
                      <a:endParaRPr lang="ru-RU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204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Ровенская АЭС </a:t>
                      </a:r>
                      <a:endParaRPr lang="ru-RU" sz="20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kern="12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быстроходными турбинами</a:t>
                      </a:r>
                      <a:endParaRPr lang="ru-RU" sz="2000" kern="12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204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Южно-Украинская АЭС </a:t>
                      </a:r>
                      <a:endParaRPr lang="ru-RU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204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Хмельницкая АЭС </a:t>
                      </a:r>
                      <a:endParaRPr lang="ru-RU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204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Калининская АЭС </a:t>
                      </a:r>
                      <a:endParaRPr lang="ru-RU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69207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Блоки по унифицированному проекту наработали </a:t>
                      </a:r>
                      <a:r>
                        <a:rPr lang="ru-RU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более 500 </a:t>
                      </a:r>
                      <a:r>
                        <a:rPr lang="ru-RU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лет</a:t>
                      </a:r>
                      <a:endParaRPr lang="ru-RU" sz="20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79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34100" y="519686"/>
            <a:ext cx="6754042" cy="58027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Причины изменений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26B6-3386-492A-8DF3-B4BBCF0A00ED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1876426" y="3805924"/>
            <a:ext cx="763944" cy="264093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068" tIns="26534" rIns="53068" bIns="2653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5400000">
            <a:off x="1972598" y="5055149"/>
            <a:ext cx="571605" cy="264097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068" tIns="26534" rIns="53068" bIns="2653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2723313" y="3090103"/>
            <a:ext cx="489429" cy="222667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068" tIns="26534" rIns="53068" bIns="2653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2632617" y="5683732"/>
            <a:ext cx="616106" cy="222667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068" tIns="26534" rIns="53068" bIns="2653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4664548" y="5683731"/>
            <a:ext cx="522153" cy="222668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068" tIns="26534" rIns="53068" bIns="2653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4717040" y="2287906"/>
            <a:ext cx="314471" cy="207686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068" tIns="26534" rIns="53068" bIns="2653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>
            <a:off x="4460274" y="2693670"/>
            <a:ext cx="571237" cy="265493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068" tIns="26534" rIns="53068" bIns="2653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>
            <a:off x="4277497" y="3089182"/>
            <a:ext cx="754014" cy="28106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068" tIns="26534" rIns="53068" bIns="2653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 rot="16200000">
            <a:off x="6621029" y="3223620"/>
            <a:ext cx="530204" cy="275871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068" tIns="26534" rIns="53068" bIns="2653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43" name="Стрелка углом вверх 42"/>
          <p:cNvSpPr/>
          <p:nvPr/>
        </p:nvSpPr>
        <p:spPr>
          <a:xfrm>
            <a:off x="6161698" y="5127074"/>
            <a:ext cx="841603" cy="712410"/>
          </a:xfrm>
          <a:prstGeom prst="bentUpArrow">
            <a:avLst>
              <a:gd name="adj1" fmla="val 17120"/>
              <a:gd name="adj2" fmla="val 15200"/>
              <a:gd name="adj3" fmla="val 17271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068" tIns="26534" rIns="53068" bIns="2653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47" name="Стрелка углом вверх 46"/>
          <p:cNvSpPr/>
          <p:nvPr/>
        </p:nvSpPr>
        <p:spPr>
          <a:xfrm flipV="1">
            <a:off x="1929826" y="1924863"/>
            <a:ext cx="437654" cy="941389"/>
          </a:xfrm>
          <a:prstGeom prst="bentUpArrow">
            <a:avLst>
              <a:gd name="adj1" fmla="val 27082"/>
              <a:gd name="adj2" fmla="val 21627"/>
              <a:gd name="adj3" fmla="val 3361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068" tIns="26534" rIns="53068" bIns="2653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48" name="Стрелка углом вверх 47"/>
          <p:cNvSpPr/>
          <p:nvPr/>
        </p:nvSpPr>
        <p:spPr>
          <a:xfrm rot="10800000" flipV="1">
            <a:off x="3543819" y="3515859"/>
            <a:ext cx="2169162" cy="885376"/>
          </a:xfrm>
          <a:prstGeom prst="bentUpArrow">
            <a:avLst>
              <a:gd name="adj1" fmla="val 15154"/>
              <a:gd name="adj2" fmla="val 12658"/>
              <a:gd name="adj3" fmla="val 19852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068" tIns="26534" rIns="53068" bIns="2653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51" name="Выгнутая вправо стрелка 50"/>
          <p:cNvSpPr/>
          <p:nvPr/>
        </p:nvSpPr>
        <p:spPr>
          <a:xfrm flipV="1">
            <a:off x="4727668" y="4450820"/>
            <a:ext cx="926225" cy="676254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068" tIns="26534" rIns="53068" bIns="2653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54" name="Ромб 53"/>
          <p:cNvSpPr/>
          <p:nvPr/>
        </p:nvSpPr>
        <p:spPr>
          <a:xfrm>
            <a:off x="5587090" y="3555998"/>
            <a:ext cx="2608289" cy="1570968"/>
          </a:xfrm>
          <a:prstGeom prst="diamond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068" tIns="26534" rIns="53068" bIns="2653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 smtClean="0"/>
              <a:t>Соответ ствует прототипу</a:t>
            </a:r>
            <a:endParaRPr lang="ru-RU" b="1" dirty="0"/>
          </a:p>
        </p:txBody>
      </p:sp>
      <p:sp>
        <p:nvSpPr>
          <p:cNvPr id="53" name="Стрелка вправо 52"/>
          <p:cNvSpPr/>
          <p:nvPr/>
        </p:nvSpPr>
        <p:spPr>
          <a:xfrm rot="7941811">
            <a:off x="3064337" y="4504236"/>
            <a:ext cx="632782" cy="260847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068" tIns="26534" rIns="53068" bIns="2653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55" name="Стрелка вправо 54"/>
          <p:cNvSpPr/>
          <p:nvPr/>
        </p:nvSpPr>
        <p:spPr>
          <a:xfrm rot="7941811">
            <a:off x="2531650" y="5099344"/>
            <a:ext cx="654017" cy="260847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068" tIns="26534" rIns="53068" bIns="2653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33" name="Стрелка углом вверх 32"/>
          <p:cNvSpPr/>
          <p:nvPr/>
        </p:nvSpPr>
        <p:spPr>
          <a:xfrm rot="5400000" flipH="1">
            <a:off x="904118" y="2944600"/>
            <a:ext cx="659964" cy="955184"/>
          </a:xfrm>
          <a:prstGeom prst="bentUpArrow">
            <a:avLst>
              <a:gd name="adj1" fmla="val 17032"/>
              <a:gd name="adj2" fmla="val 19612"/>
              <a:gd name="adj3" fmla="val 2423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068" tIns="26534" rIns="53068" bIns="2653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38" name="Пятиугольник 37"/>
          <p:cNvSpPr/>
          <p:nvPr/>
        </p:nvSpPr>
        <p:spPr>
          <a:xfrm>
            <a:off x="6260716" y="2563320"/>
            <a:ext cx="212937" cy="428345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углом вверх 38"/>
          <p:cNvSpPr/>
          <p:nvPr/>
        </p:nvSpPr>
        <p:spPr>
          <a:xfrm flipV="1">
            <a:off x="7472663" y="2725319"/>
            <a:ext cx="1148018" cy="2334902"/>
          </a:xfrm>
          <a:prstGeom prst="bentUpArrow">
            <a:avLst>
              <a:gd name="adj1" fmla="val 11087"/>
              <a:gd name="adj2" fmla="val 11500"/>
              <a:gd name="adj3" fmla="val 14911"/>
            </a:avLst>
          </a:prstGeom>
          <a:gradFill rotWithShape="1">
            <a:gsLst>
              <a:gs pos="0">
                <a:srgbClr val="ECFD13"/>
              </a:gs>
              <a:gs pos="72000">
                <a:srgbClr val="FF33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600" b="1">
              <a:solidFill>
                <a:schemeClr val="tx1"/>
              </a:solidFill>
            </a:endParaRPr>
          </a:p>
        </p:txBody>
      </p:sp>
      <p:sp>
        <p:nvSpPr>
          <p:cNvPr id="41" name="Выгнутая влево стрелка 40"/>
          <p:cNvSpPr/>
          <p:nvPr/>
        </p:nvSpPr>
        <p:spPr>
          <a:xfrm>
            <a:off x="3705561" y="4540917"/>
            <a:ext cx="915783" cy="682304"/>
          </a:xfrm>
          <a:prstGeom prst="curved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0759" y="391836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НЕТ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043136" y="3193326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ДА</a:t>
            </a:r>
            <a:endParaRPr lang="ru-RU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21995" y="1516018"/>
            <a:ext cx="1325853" cy="8884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Прототип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системы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226115" y="3752174"/>
            <a:ext cx="1283827" cy="938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Прототип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оборуд-я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719289" y="2874826"/>
            <a:ext cx="1004024" cy="6811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ТП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818620" y="4319943"/>
            <a:ext cx="909324" cy="58145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ИТТ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210586" y="2912119"/>
            <a:ext cx="1072001" cy="606586"/>
          </a:xfrm>
          <a:prstGeom prst="rect">
            <a:avLst/>
          </a:prstGeom>
          <a:gradFill rotWithShape="1">
            <a:gsLst>
              <a:gs pos="0">
                <a:srgbClr val="ECFD13"/>
              </a:gs>
              <a:gs pos="100000">
                <a:srgbClr val="FF33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Задания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3390429" y="2483517"/>
            <a:ext cx="1072001" cy="606586"/>
          </a:xfrm>
          <a:prstGeom prst="rect">
            <a:avLst/>
          </a:prstGeom>
          <a:gradFill rotWithShape="1">
            <a:gsLst>
              <a:gs pos="0">
                <a:srgbClr val="ECFD13"/>
              </a:gs>
              <a:gs pos="100000">
                <a:srgbClr val="FF33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Задания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645039" y="2080092"/>
            <a:ext cx="1072001" cy="606586"/>
          </a:xfrm>
          <a:prstGeom prst="rect">
            <a:avLst/>
          </a:prstGeom>
          <a:gradFill rotWithShape="1">
            <a:gsLst>
              <a:gs pos="0">
                <a:srgbClr val="ECFD13"/>
              </a:gs>
              <a:gs pos="100000">
                <a:srgbClr val="FF33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Задания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5031511" y="2120227"/>
            <a:ext cx="1316491" cy="1386069"/>
          </a:xfrm>
          <a:prstGeom prst="rect">
            <a:avLst/>
          </a:prstGeom>
          <a:gradFill rotWithShape="1">
            <a:gsLst>
              <a:gs pos="0">
                <a:srgbClr val="ECFD13"/>
              </a:gs>
              <a:gs pos="100000">
                <a:srgbClr val="FF33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smtClean="0"/>
              <a:t>Компонов-</a:t>
            </a:r>
            <a:endParaRPr lang="ru-RU" b="1" dirty="0" smtClean="0"/>
          </a:p>
          <a:p>
            <a:pPr algn="ctr"/>
            <a:r>
              <a:rPr lang="ru-RU" b="1" dirty="0" smtClean="0"/>
              <a:t>ка</a:t>
            </a:r>
            <a:endParaRPr lang="ru-RU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6473653" y="2495592"/>
            <a:ext cx="999009" cy="594511"/>
          </a:xfrm>
          <a:prstGeom prst="rect">
            <a:avLst/>
          </a:prstGeom>
          <a:gradFill rotWithShape="1">
            <a:gsLst>
              <a:gs pos="0">
                <a:srgbClr val="ECFD13"/>
              </a:gs>
              <a:gs pos="72000">
                <a:srgbClr val="FF33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РД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1657620" y="5483279"/>
            <a:ext cx="974997" cy="576665"/>
          </a:xfrm>
          <a:prstGeom prst="rect">
            <a:avLst/>
          </a:prstGeom>
          <a:gradFill rotWithShape="1">
            <a:gsLst>
              <a:gs pos="0">
                <a:srgbClr val="ECFD13"/>
              </a:gs>
              <a:gs pos="72000">
                <a:srgbClr val="FF33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БЗ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3248723" y="5515377"/>
            <a:ext cx="1415825" cy="576665"/>
          </a:xfrm>
          <a:prstGeom prst="rect">
            <a:avLst/>
          </a:prstGeom>
          <a:gradFill rotWithShape="1">
            <a:gsLst>
              <a:gs pos="0">
                <a:srgbClr val="ECFD13"/>
              </a:gs>
              <a:gs pos="72000">
                <a:srgbClr val="FF33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Поставщик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5186701" y="5515376"/>
            <a:ext cx="974997" cy="576665"/>
          </a:xfrm>
          <a:prstGeom prst="rect">
            <a:avLst/>
          </a:prstGeom>
          <a:gradFill rotWithShape="1">
            <a:gsLst>
              <a:gs pos="0">
                <a:srgbClr val="ECFD13"/>
              </a:gs>
              <a:gs pos="72000">
                <a:srgbClr val="FF33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/>
              <a:t>ТУ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7373645" y="5060223"/>
            <a:ext cx="1247035" cy="947626"/>
          </a:xfrm>
          <a:prstGeom prst="rect">
            <a:avLst/>
          </a:prstGeom>
          <a:gradFill flip="none" rotWithShape="1">
            <a:gsLst>
              <a:gs pos="0">
                <a:srgbClr val="ECFD13"/>
              </a:gs>
              <a:gs pos="19000">
                <a:srgbClr val="FF3300"/>
              </a:gs>
            </a:gsLst>
            <a:lin ang="54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 dirty="0" smtClean="0"/>
              <a:t>Монтаж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69498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30328" y="436880"/>
            <a:ext cx="7266774" cy="684642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Причины изменений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26B6-3386-492A-8DF3-B4BBCF0A00ED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71081" y="1766623"/>
            <a:ext cx="758526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ru-RU" sz="2000" dirty="0" smtClean="0">
                <a:solidFill>
                  <a:schemeClr val="tx2"/>
                </a:solidFill>
              </a:rPr>
              <a:t>Специфические требования Заказчика;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ru-RU" sz="2000" dirty="0" smtClean="0">
                <a:solidFill>
                  <a:schemeClr val="tx2"/>
                </a:solidFill>
              </a:rPr>
              <a:t>Специфические климатические условия;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ru-RU" sz="2000" dirty="0" smtClean="0">
                <a:solidFill>
                  <a:schemeClr val="tx2"/>
                </a:solidFill>
              </a:rPr>
              <a:t>Характеристики </a:t>
            </a:r>
            <a:r>
              <a:rPr lang="ru-RU" sz="2000" dirty="0">
                <a:solidFill>
                  <a:schemeClr val="tx2"/>
                </a:solidFill>
              </a:rPr>
              <a:t>сейсмичности площадок </a:t>
            </a:r>
            <a:r>
              <a:rPr lang="ru-RU" sz="2000" dirty="0" smtClean="0">
                <a:solidFill>
                  <a:schemeClr val="tx2"/>
                </a:solidFill>
              </a:rPr>
              <a:t>строительства, свойства грунтового основания</a:t>
            </a:r>
            <a:r>
              <a:rPr lang="ru-RU" sz="2000" dirty="0" smtClean="0">
                <a:solidFill>
                  <a:schemeClr val="tx2"/>
                </a:solidFill>
              </a:rPr>
              <a:t>;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ru-RU" sz="2000" dirty="0">
                <a:solidFill>
                  <a:schemeClr val="tx2"/>
                </a:solidFill>
              </a:rPr>
              <a:t>Отличия оборудования от требований </a:t>
            </a:r>
            <a:r>
              <a:rPr lang="ru-RU" sz="2000" dirty="0" smtClean="0">
                <a:solidFill>
                  <a:schemeClr val="tx2"/>
                </a:solidFill>
              </a:rPr>
              <a:t>ИТТ;</a:t>
            </a:r>
            <a:endParaRPr lang="ru-RU" sz="2000" dirty="0">
              <a:solidFill>
                <a:schemeClr val="tx2"/>
              </a:solidFill>
            </a:endParaRP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ru-RU" sz="2000" dirty="0" smtClean="0">
                <a:solidFill>
                  <a:schemeClr val="tx2"/>
                </a:solidFill>
              </a:rPr>
              <a:t>Улучшения </a:t>
            </a:r>
            <a:r>
              <a:rPr lang="ru-RU" sz="2000" dirty="0" smtClean="0">
                <a:solidFill>
                  <a:schemeClr val="tx2"/>
                </a:solidFill>
              </a:rPr>
              <a:t>и доработки проектов по итогам СМР и ПНР.</a:t>
            </a:r>
            <a:endParaRPr lang="ru-RU" sz="2000" dirty="0">
              <a:solidFill>
                <a:schemeClr val="tx2"/>
              </a:solidFill>
            </a:endParaRP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2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53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cap="none" dirty="0" smtClean="0"/>
              <a:t>АНАЛИЗИРУЕМЫЕ </a:t>
            </a:r>
            <a:r>
              <a:rPr lang="ru-RU" cap="none" dirty="0"/>
              <a:t>АЭС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26B6-3386-492A-8DF3-B4BBCF0A00ED}" type="slidenum">
              <a:rPr lang="ru-RU" smtClean="0"/>
              <a:pPr/>
              <a:t>7</a:t>
            </a:fld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748016"/>
              </p:ext>
            </p:extLst>
          </p:nvPr>
        </p:nvGraphicFramePr>
        <p:xfrm>
          <a:off x="2130725" y="1656590"/>
          <a:ext cx="4485736" cy="34137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485736"/>
              </a:tblGrid>
              <a:tr h="538159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2000" dirty="0" smtClean="0">
                          <a:solidFill>
                            <a:schemeClr val="tx2"/>
                          </a:solidFill>
                        </a:rPr>
                        <a:t>АЭС Аккую (Турция)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2000" dirty="0" smtClean="0">
                          <a:solidFill>
                            <a:schemeClr val="tx2"/>
                          </a:solidFill>
                        </a:rPr>
                        <a:t>Курская АЭС - 2</a:t>
                      </a:r>
                      <a:endParaRPr lang="ru-RU" sz="2000" dirty="0"/>
                    </a:p>
                  </a:txBody>
                  <a:tcPr/>
                </a:tc>
              </a:tr>
              <a:tr h="538159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2000" dirty="0" smtClean="0">
                          <a:solidFill>
                            <a:schemeClr val="tx2"/>
                          </a:solidFill>
                        </a:rPr>
                        <a:t>АЭС</a:t>
                      </a:r>
                      <a:r>
                        <a:rPr lang="ru-RU" sz="20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2000" baseline="0" dirty="0" smtClean="0">
                          <a:solidFill>
                            <a:schemeClr val="tx2"/>
                          </a:solidFill>
                        </a:rPr>
                        <a:t>в Узбекистане</a:t>
                      </a:r>
                      <a:endParaRPr lang="ru-RU" sz="200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ru-RU" sz="2000" dirty="0" smtClean="0">
                          <a:solidFill>
                            <a:schemeClr val="tx2"/>
                          </a:solidFill>
                        </a:rPr>
                        <a:t>АЭС Руппур (Бангладеш)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2000" dirty="0" smtClean="0">
                          <a:solidFill>
                            <a:schemeClr val="tx2"/>
                          </a:solidFill>
                        </a:rPr>
                        <a:t>Нововоронежская АЭС-2</a:t>
                      </a:r>
                      <a:endParaRPr lang="ru-RU" sz="2000" dirty="0"/>
                    </a:p>
                  </a:txBody>
                  <a:tcPr/>
                </a:tc>
              </a:tr>
              <a:tr h="538159">
                <a:tc>
                  <a:txBody>
                    <a:bodyPr/>
                    <a:lstStyle/>
                    <a:p>
                      <a:pPr marL="0" lvl="0" indent="0" algn="ctr" defTabSz="0" rtl="0" eaLnBrk="1" latinLnBrk="0" hangingPunct="1">
                        <a:buNone/>
                      </a:pPr>
                      <a:r>
                        <a:rPr lang="ru-RU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АЭС Бушер - 2 (Иран) </a:t>
                      </a:r>
                    </a:p>
                    <a:p>
                      <a:pPr marL="0" lvl="0" indent="0" algn="ctr" defTabSz="0" rtl="0" eaLnBrk="1" latinLnBrk="0" hangingPunct="1">
                        <a:buNone/>
                      </a:pPr>
                      <a:r>
                        <a:rPr lang="ru-RU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АЭС Куданкулам - 3,4 (Индия)</a:t>
                      </a:r>
                      <a:endParaRPr lang="ru-RU" sz="2000" dirty="0"/>
                    </a:p>
                  </a:txBody>
                  <a:tcPr/>
                </a:tc>
              </a:tr>
              <a:tr h="538159">
                <a:tc>
                  <a:txBody>
                    <a:bodyPr/>
                    <a:lstStyle/>
                    <a:p>
                      <a:pPr marL="0" lvl="0" indent="0" algn="ctr" defTabSz="0">
                        <a:buNone/>
                      </a:pPr>
                      <a:r>
                        <a:rPr lang="ru-RU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АЭС Пакш (Венгрия)</a:t>
                      </a:r>
                    </a:p>
                    <a:p>
                      <a:pPr marL="0" lvl="0" indent="0" algn="ctr" defTabSz="0">
                        <a:buNone/>
                      </a:pPr>
                      <a:r>
                        <a:rPr lang="ru-RU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АЭС Эль - Дабаа (Египет)</a:t>
                      </a:r>
                    </a:p>
                    <a:p>
                      <a:pPr marL="0" lvl="0" indent="0" algn="ctr" defTabSz="0">
                        <a:buNone/>
                      </a:pPr>
                      <a:r>
                        <a:rPr lang="ru-RU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АЭС Ханхикиви -1 (Финляндия)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894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58026" y="365129"/>
            <a:ext cx="8246692" cy="766553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Этапы унификации</a:t>
            </a:r>
            <a:endParaRPr lang="ru-RU" cap="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26B6-3386-492A-8DF3-B4BBCF0A00ED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8026" y="1614223"/>
            <a:ext cx="7585268" cy="4470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fontAlgn="t">
              <a:buFont typeface="+mj-lt"/>
              <a:buAutoNum type="arabicPeriod"/>
            </a:pP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Назначение унифицированных кодов </a:t>
            </a: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KKS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систем для всех развернутых проектов;</a:t>
            </a:r>
            <a:endParaRPr lang="ru-RU" sz="20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объектовых ИТТ на предмет возможности унификации;</a:t>
            </a:r>
            <a:endParaRPr lang="ru-RU" sz="20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marL="342900" indent="-342900" algn="just" fontAlgn="t">
              <a:buFont typeface="+mj-lt"/>
              <a:buAutoNum type="arabicPeriod"/>
            </a:pP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Определение линеек унифицированного оборудования (видов исполнения);</a:t>
            </a:r>
          </a:p>
          <a:p>
            <a:pPr marL="342900" indent="-342900" algn="just" fontAlgn="t">
              <a:buFont typeface="+mj-lt"/>
              <a:buAutoNum type="arabicPeriod"/>
            </a:pP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</a:rPr>
              <a:t>Разработка постоянной и вариативной части ОЛПП;</a:t>
            </a:r>
            <a:endParaRPr lang="ru-RU" sz="20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marL="342900" indent="-342900" algn="just" fontAlgn="t">
              <a:buFont typeface="+mj-lt"/>
              <a:buAutoNum type="arabicPeriod"/>
            </a:pP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ТТТ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основе 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ИТТ и новых 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ОЛПП;</a:t>
            </a:r>
          </a:p>
          <a:p>
            <a:pPr marL="342900" indent="-342900" algn="just" fontAlgn="t">
              <a:buFont typeface="+mj-lt"/>
              <a:buAutoNum type="arabicPeriod"/>
            </a:pP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Корректировка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проектов</a:t>
            </a:r>
          </a:p>
          <a:p>
            <a:pPr algn="just" fontAlgn="t">
              <a:lnSpc>
                <a:spcPct val="150000"/>
              </a:lnSpc>
            </a:pPr>
            <a:endParaRPr lang="ru-RU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t">
              <a:lnSpc>
                <a:spcPct val="125000"/>
              </a:lnSpc>
            </a:pP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ТТТ – типовые технические требования</a:t>
            </a:r>
          </a:p>
          <a:p>
            <a:pPr algn="just" fontAlgn="t">
              <a:lnSpc>
                <a:spcPct val="125000"/>
              </a:lnSpc>
            </a:pP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ДТТ – дополнительные технические требования</a:t>
            </a:r>
          </a:p>
          <a:p>
            <a:pPr algn="just" fontAlgn="t">
              <a:lnSpc>
                <a:spcPct val="125000"/>
              </a:lnSpc>
            </a:pP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ОЛПП – опросный лист проектных потребностей</a:t>
            </a:r>
          </a:p>
        </p:txBody>
      </p:sp>
    </p:spTree>
    <p:extLst>
      <p:ext uri="{BB962C8B-B14F-4D97-AF65-F5344CB8AC3E}">
        <p14:creationId xmlns:p14="http://schemas.microsoft.com/office/powerpoint/2010/main" val="154116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03682" y="669554"/>
            <a:ext cx="6189785" cy="488887"/>
          </a:xfrm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ru-RU" dirty="0" smtClean="0"/>
              <a:t>Варианты унификации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26B6-3386-492A-8DF3-B4BBCF0A00ED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7934" y="1746201"/>
            <a:ext cx="7335533" cy="2959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2000" dirty="0" smtClean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Разработка ТТТ для оборудования, применяемого на нескольких (двух и более) площадках строительства.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2000" dirty="0" smtClean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Разработка ДТТ к существующим ИТТ (типизация интерфейсов);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2000" dirty="0" smtClean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Объединенная </a:t>
            </a:r>
            <a:r>
              <a:rPr lang="ru-RU" sz="2000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закупка у одного поставщика для нескольких площадок </a:t>
            </a:r>
            <a:r>
              <a:rPr lang="ru-RU" sz="2000" dirty="0" smtClean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строительства</a:t>
            </a:r>
            <a:endParaRPr lang="ru-RU" sz="2000" dirty="0">
              <a:solidFill>
                <a:schemeClr val="tx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20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ASE">
      <a:dk1>
        <a:srgbClr val="262626"/>
      </a:dk1>
      <a:lt1>
        <a:sysClr val="window" lastClr="FFFFFF"/>
      </a:lt1>
      <a:dk2>
        <a:srgbClr val="003594"/>
      </a:dk2>
      <a:lt2>
        <a:srgbClr val="E7E6E6"/>
      </a:lt2>
      <a:accent1>
        <a:srgbClr val="71A3D8"/>
      </a:accent1>
      <a:accent2>
        <a:srgbClr val="CF0A2C"/>
      </a:accent2>
      <a:accent3>
        <a:srgbClr val="8A8C8C"/>
      </a:accent3>
      <a:accent4>
        <a:srgbClr val="CAC8C8"/>
      </a:accent4>
      <a:accent5>
        <a:srgbClr val="99D2EF"/>
      </a:accent5>
      <a:accent6>
        <a:srgbClr val="71A3D8"/>
      </a:accent6>
      <a:hlink>
        <a:srgbClr val="48A1FA"/>
      </a:hlink>
      <a:folHlink>
        <a:srgbClr val="CF0A2C"/>
      </a:folHlink>
    </a:clrScheme>
    <a:fontScheme name="AS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4953</TotalTime>
  <Words>519</Words>
  <Application>Microsoft Office PowerPoint</Application>
  <PresentationFormat>Экран (4:3)</PresentationFormat>
  <Paragraphs>130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 Установление требований к унифицируемому оборудованию</vt:lpstr>
      <vt:lpstr>РЕТРОСПЕКТИВА</vt:lpstr>
      <vt:lpstr>РЕТРОСПЕКТИВА</vt:lpstr>
      <vt:lpstr>РЕТРОСПЕКТИВА</vt:lpstr>
      <vt:lpstr>Причины изменений</vt:lpstr>
      <vt:lpstr>Причины изменений</vt:lpstr>
      <vt:lpstr>АНАЛИЗИРУЕМЫЕ АЭС </vt:lpstr>
      <vt:lpstr>Этапы унификации</vt:lpstr>
      <vt:lpstr>Варианты унификации</vt:lpstr>
      <vt:lpstr>Технические требования</vt:lpstr>
      <vt:lpstr>Применимость разработанных ттт</vt:lpstr>
      <vt:lpstr>Ожидаемые результаты</vt:lpstr>
      <vt:lpstr>Технические требования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designer</dc:creator>
  <cp:lastModifiedBy>Переверзев Владимир Анатольевич</cp:lastModifiedBy>
  <cp:revision>413</cp:revision>
  <cp:lastPrinted>2017-11-20T12:25:19Z</cp:lastPrinted>
  <dcterms:created xsi:type="dcterms:W3CDTF">2016-04-04T09:21:07Z</dcterms:created>
  <dcterms:modified xsi:type="dcterms:W3CDTF">2018-12-03T07:50:05Z</dcterms:modified>
</cp:coreProperties>
</file>